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7" r:id="rId4"/>
    <p:sldId id="265" r:id="rId5"/>
    <p:sldId id="264" r:id="rId6"/>
    <p:sldId id="258" r:id="rId7"/>
    <p:sldId id="260" r:id="rId8"/>
    <p:sldId id="262" r:id="rId9"/>
    <p:sldId id="261" r:id="rId10"/>
    <p:sldId id="259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84" autoAdjust="0"/>
  </p:normalViewPr>
  <p:slideViewPr>
    <p:cSldViewPr>
      <p:cViewPr varScale="1">
        <p:scale>
          <a:sx n="99" d="100"/>
          <a:sy n="99" d="100"/>
        </p:scale>
        <p:origin x="91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F5C5-7CD5-4CBA-9E7F-0AFBFE08E9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5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F4C8A-5CD5-40D6-A4C8-6D5886680D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20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11A8-A0B3-4CD3-B3E0-3B601F672D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66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4C0C-B460-41AC-B091-F204671031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83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032D-BD4D-4D33-B2EA-B59E513DEC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662D-6F76-4A87-9E8C-1797356C9F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43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F385-083D-42C9-8895-663C5D356FD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75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47A2-B376-49BC-9E85-27840C33BD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45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C060-C903-48BF-B0E4-C242833607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41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240D-0E24-4410-8F34-67154C55CA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6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8F977-2F3D-49BF-A1F3-13E91B9F59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96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97CA-A9B2-4F52-827F-67658AD8846B}" type="datetimeFigureOut">
              <a:rPr lang="ru-RU" smtClean="0"/>
              <a:pPr/>
              <a:t>07.08.2020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83D99-5071-4B19-AC73-6743FC2E13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258FE-2903-4AE7-B792-2D9E4027226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1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7448" y="2115034"/>
            <a:ext cx="10369152" cy="2004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450" b="1" dirty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О динамике изменения эпидемиологической ситуации по COVID-19 в мире и на территории государств – участников СНГ и  </a:t>
            </a:r>
            <a:r>
              <a:rPr lang="ru-RU" sz="3450" b="1" smtClean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принимаемых противоэпидемических мерах </a:t>
            </a:r>
            <a:endParaRPr lang="ru-RU" sz="3450" b="1" dirty="0">
              <a:solidFill>
                <a:srgbClr val="030C5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825" b="1" dirty="0">
              <a:solidFill>
                <a:srgbClr val="030B4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3825" b="1" dirty="0">
              <a:solidFill>
                <a:srgbClr val="030B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9510" y="923945"/>
            <a:ext cx="6696890" cy="817164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i="1" dirty="0">
                <a:solidFill>
                  <a:srgbClr val="030C51"/>
                </a:solidFill>
                <a:latin typeface="Times New Roman" pitchFamily="18" charset="0"/>
                <a:cs typeface="Times New Roman" pitchFamily="18" charset="0"/>
              </a:rPr>
              <a:t>Внеочередное   заседание Координационного совета по проблемам санитарной охраны территорий государств-участников СНГ в режиме ВКС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6210" y="877500"/>
            <a:ext cx="910053" cy="91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7479" y="5229200"/>
            <a:ext cx="4565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black"/>
                </a:solidFill>
              </a:rPr>
              <a:t>5 августа 2020 года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1624" y="4306959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Карнаухов И.Г., секретарь Координационного совета, заведующий отделом эпидемиологии </a:t>
            </a:r>
            <a:r>
              <a:rPr lang="ru-RU" dirty="0" err="1">
                <a:solidFill>
                  <a:prstClr val="black"/>
                </a:solidFill>
              </a:rPr>
              <a:t>РосНИПЧИ</a:t>
            </a:r>
            <a:r>
              <a:rPr lang="ru-RU" dirty="0">
                <a:solidFill>
                  <a:prstClr val="black"/>
                </a:solidFill>
              </a:rPr>
              <a:t> «Микроб»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72531-E408-4364-B5EB-002B8A3D5B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665296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Количество тестов </a:t>
            </a:r>
            <a:br>
              <a:rPr lang="ru-RU" dirty="0" smtClean="0"/>
            </a:br>
            <a:r>
              <a:rPr lang="ru-RU" dirty="0" smtClean="0"/>
              <a:t>на 1 млн. населения</a:t>
            </a:r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27930AD0-B10B-4DA4-88E6-5016A5B9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8" y="2564904"/>
            <a:ext cx="11274839" cy="252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6" y="169250"/>
            <a:ext cx="11953328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Обстановка по </a:t>
            </a:r>
            <a:r>
              <a:rPr lang="en-US" dirty="0" smtClean="0"/>
              <a:t>COVID-19 </a:t>
            </a:r>
            <a:r>
              <a:rPr lang="ru-RU" dirty="0" smtClean="0"/>
              <a:t>в мире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1100" y="1342557"/>
            <a:ext cx="2996952" cy="9747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Всего</a:t>
            </a:r>
          </a:p>
          <a:p>
            <a:pPr algn="ctr"/>
            <a:r>
              <a:rPr lang="ru-RU" sz="3600" b="1" dirty="0"/>
              <a:t>18.3 млн.</a:t>
            </a:r>
          </a:p>
          <a:p>
            <a:pPr algn="ctr"/>
            <a:r>
              <a:rPr lang="ru-RU" sz="1400" b="1" dirty="0"/>
              <a:t>(18 295 434 случаев)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89512" y="1344347"/>
            <a:ext cx="2924944" cy="97115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Летальность </a:t>
            </a:r>
          </a:p>
          <a:p>
            <a:pPr algn="ctr"/>
            <a:r>
              <a:rPr lang="ru-RU" sz="3600" b="1" dirty="0"/>
              <a:t>3.8 %</a:t>
            </a:r>
          </a:p>
          <a:p>
            <a:pPr algn="ctr"/>
            <a:r>
              <a:rPr lang="ru-RU" sz="1400" b="1" dirty="0"/>
              <a:t>(694 233 летальных)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68208" y="1342557"/>
            <a:ext cx="2708920" cy="96936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Выздоровевших</a:t>
            </a:r>
          </a:p>
          <a:p>
            <a:pPr algn="ctr"/>
            <a:r>
              <a:rPr lang="ru-RU" sz="3600" b="1" dirty="0"/>
              <a:t>10.9 млн.</a:t>
            </a:r>
          </a:p>
          <a:p>
            <a:pPr algn="ctr"/>
            <a:r>
              <a:rPr lang="ru-RU" sz="1400" b="1" dirty="0"/>
              <a:t>(10 926 704 человек)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79576" y="2561323"/>
            <a:ext cx="7344816" cy="410803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9" name="Picture 2" descr="https://upload.wikimedia.org/wikipedia/commons/thumb/1/17/World_map_of_total_confirmed_COVID-19_cases_per_million_people.png/1280px-World_map_of_total_confirmed_COVID-19_cases_per_million_people.png"/>
          <p:cNvPicPr>
            <a:picLocks noChangeAspect="1" noChangeArrowheads="1"/>
          </p:cNvPicPr>
          <p:nvPr/>
        </p:nvPicPr>
        <p:blipFill>
          <a:blip r:embed="rId2" cstate="print"/>
          <a:srcRect l="5629" t="15942" r="16599" b="20290"/>
          <a:stretch>
            <a:fillRect/>
          </a:stretch>
        </p:blipFill>
        <p:spPr bwMode="auto">
          <a:xfrm>
            <a:off x="3071664" y="2924944"/>
            <a:ext cx="5968752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0"/>
            <a:ext cx="11521280" cy="129614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Заболеваемость и летальность в наиболее пораженных странах мира</a:t>
            </a:r>
            <a:endParaRPr lang="ru-RU" dirty="0"/>
          </a:p>
        </p:txBody>
      </p:sp>
      <p:pic>
        <p:nvPicPr>
          <p:cNvPr id="10" name="Рисунок 9" descr="Мир 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296144"/>
            <a:ext cx="11521280" cy="27363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51264" y="1671192"/>
            <a:ext cx="5393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Заболеваемость на 100 тыс. населения</a:t>
            </a:r>
          </a:p>
        </p:txBody>
      </p:sp>
      <p:pic>
        <p:nvPicPr>
          <p:cNvPr id="12" name="Рисунок 11" descr="Мир 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361" y="4004173"/>
            <a:ext cx="11521279" cy="285486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004536" y="4407496"/>
            <a:ext cx="2339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Летальность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88640"/>
            <a:ext cx="11737304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Суммарные данные по странам СНГ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27448" y="1409393"/>
            <a:ext cx="2664296" cy="9510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Всего</a:t>
            </a:r>
          </a:p>
          <a:p>
            <a:pPr algn="ctr"/>
            <a:r>
              <a:rPr lang="ru-RU" sz="3600" b="1" dirty="0"/>
              <a:t>1.3 млн.</a:t>
            </a:r>
          </a:p>
          <a:p>
            <a:pPr algn="ctr"/>
            <a:r>
              <a:rPr lang="ru-RU" sz="1400" b="1" dirty="0"/>
              <a:t>(1 259 409 случаев)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95573" y="1409393"/>
            <a:ext cx="2664296" cy="95104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Летальность </a:t>
            </a:r>
          </a:p>
          <a:p>
            <a:pPr algn="ctr"/>
            <a:r>
              <a:rPr lang="ru-RU" sz="3600" b="1" dirty="0"/>
              <a:t>1.7 %</a:t>
            </a:r>
          </a:p>
          <a:p>
            <a:pPr algn="ctr"/>
            <a:r>
              <a:rPr lang="ru-RU" sz="1400" b="1" dirty="0"/>
              <a:t>(20 977 летальных)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63698" y="1409393"/>
            <a:ext cx="2551956" cy="9124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Выздоровевших</a:t>
            </a:r>
          </a:p>
          <a:p>
            <a:pPr algn="ctr"/>
            <a:r>
              <a:rPr lang="ru-RU" sz="3600" b="1" dirty="0"/>
              <a:t>0.9 млн.</a:t>
            </a:r>
          </a:p>
          <a:p>
            <a:pPr algn="ctr"/>
            <a:r>
              <a:rPr lang="ru-RU" sz="1400" b="1" dirty="0"/>
              <a:t>(948 189 человек)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91544" y="2564904"/>
            <a:ext cx="8136904" cy="4104456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8A78FCF6-EEAD-4E04-81E1-B574CFF1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4"/>
          <a:stretch>
            <a:fillRect/>
          </a:stretch>
        </p:blipFill>
        <p:spPr bwMode="auto">
          <a:xfrm>
            <a:off x="2783632" y="2321811"/>
            <a:ext cx="6019698" cy="426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188640"/>
            <a:ext cx="11809312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Число случаев за неделю </a:t>
            </a:r>
            <a:br>
              <a:rPr lang="ru-RU" dirty="0" smtClean="0"/>
            </a:br>
            <a:r>
              <a:rPr lang="ru-RU" dirty="0" smtClean="0"/>
              <a:t>на 100 тыс. жителей</a:t>
            </a:r>
            <a:endParaRPr lang="ru-RU" dirty="0"/>
          </a:p>
        </p:txBody>
      </p:sp>
      <p:pic>
        <p:nvPicPr>
          <p:cNvPr id="14" name="Рисунок 13" descr="СНГ Б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76" y="2204864"/>
            <a:ext cx="11524782" cy="3780292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stCxn id="6" idx="2"/>
          </p:cNvCxnSpPr>
          <p:nvPr/>
        </p:nvCxnSpPr>
        <p:spPr>
          <a:xfrm>
            <a:off x="6023992" y="3140968"/>
            <a:ext cx="216024" cy="1080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303912" y="2420888"/>
            <a:ext cx="144016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Заседание КС СНГ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1 июня 2020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809312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Заболеваемость</a:t>
            </a:r>
            <a:endParaRPr lang="ru-RU" dirty="0"/>
          </a:p>
        </p:txBody>
      </p:sp>
      <p:pic>
        <p:nvPicPr>
          <p:cNvPr id="4" name="Рисунок 3" descr="СНГ З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44" y="1110754"/>
            <a:ext cx="11809312" cy="5707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93288" cy="15121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Динамика заболеваемости </a:t>
            </a:r>
            <a:br>
              <a:rPr lang="ru-RU" dirty="0" smtClean="0"/>
            </a:br>
            <a:r>
              <a:rPr lang="ru-RU" dirty="0" smtClean="0"/>
              <a:t>(на 100 тыс. населения)</a:t>
            </a:r>
            <a:endParaRPr lang="ru-RU" dirty="0"/>
          </a:p>
        </p:txBody>
      </p:sp>
      <p:pic>
        <p:nvPicPr>
          <p:cNvPr id="4" name="Рисунок 3" descr="СНГ З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1" y="1658583"/>
            <a:ext cx="11593288" cy="4693592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stCxn id="6" idx="2"/>
          </p:cNvCxnSpPr>
          <p:nvPr/>
        </p:nvCxnSpPr>
        <p:spPr>
          <a:xfrm>
            <a:off x="5951984" y="3228660"/>
            <a:ext cx="216024" cy="1080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231904" y="2508580"/>
            <a:ext cx="144016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Заседание КС СНГ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1 июня 2020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625728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Летальность</a:t>
            </a:r>
            <a:endParaRPr lang="ru-RU" dirty="0"/>
          </a:p>
        </p:txBody>
      </p:sp>
      <p:pic>
        <p:nvPicPr>
          <p:cNvPr id="11" name="Рисунок 10" descr="СНГ Л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59" y="1095432"/>
            <a:ext cx="11625729" cy="5429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521280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Динамика летальности</a:t>
            </a:r>
            <a:endParaRPr lang="ru-RU" dirty="0"/>
          </a:p>
        </p:txBody>
      </p:sp>
      <p:pic>
        <p:nvPicPr>
          <p:cNvPr id="4" name="Рисунок 3" descr="СНГ Л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556792"/>
            <a:ext cx="11434122" cy="4695760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stCxn id="6" idx="2"/>
          </p:cNvCxnSpPr>
          <p:nvPr/>
        </p:nvCxnSpPr>
        <p:spPr>
          <a:xfrm>
            <a:off x="5303912" y="2780928"/>
            <a:ext cx="216024" cy="10801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583832" y="2060848"/>
            <a:ext cx="144016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Заседание КС СНГ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1 июня 2020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170</Words>
  <Application>Microsoft Office PowerPoint</Application>
  <PresentationFormat>Широкоэкранный</PresentationFormat>
  <Paragraphs>40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1_Тема Office</vt:lpstr>
      <vt:lpstr>Внеочередное   заседание Координационного совета по проблемам санитарной охраны территорий государств-участников СНГ в режиме ВКС</vt:lpstr>
      <vt:lpstr>Обстановка по COVID-19 в мире</vt:lpstr>
      <vt:lpstr>Заболеваемость и летальность в наиболее пораженных странах мира</vt:lpstr>
      <vt:lpstr>Суммарные данные по странам СНГ</vt:lpstr>
      <vt:lpstr>Число случаев за неделю  на 100 тыс. жителей</vt:lpstr>
      <vt:lpstr>Заболеваемость</vt:lpstr>
      <vt:lpstr>Динамика заболеваемости  (на 100 тыс. населения)</vt:lpstr>
      <vt:lpstr>Летальность</vt:lpstr>
      <vt:lpstr>Динамика летальности</vt:lpstr>
      <vt:lpstr>Количество тестов  на 1 млн. населения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Эпидемиологическая обстановка в странах СНГ</dc:title>
  <dc:creator>Сафронов_В_А</dc:creator>
  <cp:lastModifiedBy>В. Якубовская</cp:lastModifiedBy>
  <cp:revision>22</cp:revision>
  <dcterms:created xsi:type="dcterms:W3CDTF">2020-08-04T05:11:05Z</dcterms:created>
  <dcterms:modified xsi:type="dcterms:W3CDTF">2020-08-07T06:55:11Z</dcterms:modified>
</cp:coreProperties>
</file>