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66" r:id="rId3"/>
    <p:sldId id="282" r:id="rId4"/>
    <p:sldId id="257" r:id="rId5"/>
    <p:sldId id="265" r:id="rId6"/>
    <p:sldId id="264" r:id="rId7"/>
    <p:sldId id="258" r:id="rId8"/>
    <p:sldId id="261" r:id="rId9"/>
    <p:sldId id="263" r:id="rId10"/>
    <p:sldId id="267" r:id="rId11"/>
    <p:sldId id="268" r:id="rId12"/>
    <p:sldId id="275" r:id="rId13"/>
    <p:sldId id="269" r:id="rId14"/>
    <p:sldId id="271" r:id="rId15"/>
    <p:sldId id="273" r:id="rId16"/>
    <p:sldId id="280" r:id="rId17"/>
    <p:sldId id="281" r:id="rId18"/>
    <p:sldId id="279" r:id="rId19"/>
    <p:sldId id="272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4" autoAdjust="0"/>
  </p:normalViewPr>
  <p:slideViewPr>
    <p:cSldViewPr>
      <p:cViewPr varScale="1">
        <p:scale>
          <a:sx n="65" d="100"/>
          <a:sy n="65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9;&#1087;&#1077;&#1083;&#1086;&#1074;_&#1052;_&#1042;\Desktop\&#1048;&#1079;%20&#1076;&#1086;&#1084;&#1072;%202\&#1044;&#1083;&#1103;%20&#1075;&#1088;&#1072;&#1092;&#1080;&#1082;&#1086;&#1074;%20(3)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9;&#1087;&#1077;&#1083;&#1086;&#1074;_&#1052;_&#1042;\Desktop\&#1048;&#1079;%20&#1076;&#1086;&#1084;&#1072;%202\&#1044;&#1083;&#1103;%20&#1075;&#1088;&#1072;&#1092;&#1080;&#1082;&#1086;&#1074;%20(3)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9;&#1087;&#1077;&#1083;&#1086;&#1074;_&#1052;_&#1042;\Desktop\&#1048;&#1079;%20&#1076;&#1086;&#1084;&#1072;%202\&#1041;&#1086;&#1083;&#1100;&#1096;&#1072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9;&#1087;&#1077;&#1083;&#1086;&#1074;_&#1052;_&#1042;\Desktop\&#1048;&#1079;%20&#1076;&#1086;&#1084;&#1072;%202\&#1044;&#1083;&#1103;%20&#1075;&#1088;&#1072;&#1092;&#1080;&#1082;&#1086;&#1074;%20(3)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Заболеваемость на 100 тыс. населения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Главный!$K$40</c:f>
              <c:strCache>
                <c:ptCount val="1"/>
                <c:pt idx="0">
                  <c:v>На 100 тыс.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n>
                      <a:solidFill>
                        <a:schemeClr val="bg2">
                          <a:lumMod val="10000"/>
                        </a:schemeClr>
                      </a:solidFill>
                    </a:ln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Главный!$J$41:$J$50</c:f>
              <c:strCache>
                <c:ptCount val="10"/>
                <c:pt idx="0">
                  <c:v>США</c:v>
                </c:pt>
                <c:pt idx="1">
                  <c:v>Испания</c:v>
                </c:pt>
                <c:pt idx="2">
                  <c:v>Франция</c:v>
                </c:pt>
                <c:pt idx="3">
                  <c:v>Аргентина</c:v>
                </c:pt>
                <c:pt idx="4">
                  <c:v>Бразилия</c:v>
                </c:pt>
                <c:pt idx="5">
                  <c:v>Италия</c:v>
                </c:pt>
                <c:pt idx="6">
                  <c:v>Великобритания</c:v>
                </c:pt>
                <c:pt idx="7">
                  <c:v>Турция</c:v>
                </c:pt>
                <c:pt idx="8">
                  <c:v>Россия</c:v>
                </c:pt>
                <c:pt idx="9">
                  <c:v>Индия</c:v>
                </c:pt>
              </c:strCache>
            </c:strRef>
          </c:cat>
          <c:val>
            <c:numRef>
              <c:f>Главный!$K$41:$K$50</c:f>
              <c:numCache>
                <c:formatCode>0</c:formatCode>
                <c:ptCount val="10"/>
                <c:pt idx="0">
                  <c:v>5117.0416056334025</c:v>
                </c:pt>
                <c:pt idx="1">
                  <c:v>3778.2122165142368</c:v>
                </c:pt>
                <c:pt idx="2">
                  <c:v>3579.930809646452</c:v>
                </c:pt>
                <c:pt idx="3">
                  <c:v>3375.8110379309501</c:v>
                </c:pt>
                <c:pt idx="4">
                  <c:v>3331.5048704973947</c:v>
                </c:pt>
                <c:pt idx="5">
                  <c:v>3134.1919811107623</c:v>
                </c:pt>
                <c:pt idx="6">
                  <c:v>2878.9484531602807</c:v>
                </c:pt>
                <c:pt idx="7">
                  <c:v>2278.1719470913854</c:v>
                </c:pt>
                <c:pt idx="8">
                  <c:v>1863.3596411386304</c:v>
                </c:pt>
                <c:pt idx="9">
                  <c:v>724.52534969625879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02993168"/>
        <c:axId val="-1902992080"/>
      </c:barChart>
      <c:catAx>
        <c:axId val="-190299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-1902992080"/>
        <c:crosses val="autoZero"/>
        <c:auto val="1"/>
        <c:lblAlgn val="ctr"/>
        <c:lblOffset val="100"/>
        <c:noMultiLvlLbl val="0"/>
      </c:catAx>
      <c:valAx>
        <c:axId val="-190299208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-190299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Lbls>
            <c:spPr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Лист1!$F$2:$F$11</c:f>
              <c:strCache>
                <c:ptCount val="10"/>
                <c:pt idx="0">
                  <c:v>Италия</c:v>
                </c:pt>
                <c:pt idx="1">
                  <c:v>Великобритания</c:v>
                </c:pt>
                <c:pt idx="2">
                  <c:v>Испания</c:v>
                </c:pt>
                <c:pt idx="3">
                  <c:v>Аргентина</c:v>
                </c:pt>
                <c:pt idx="4">
                  <c:v>Бразилия</c:v>
                </c:pt>
                <c:pt idx="5">
                  <c:v>Франция</c:v>
                </c:pt>
                <c:pt idx="6">
                  <c:v>США</c:v>
                </c:pt>
                <c:pt idx="7">
                  <c:v>Россия</c:v>
                </c:pt>
                <c:pt idx="8">
                  <c:v>Индия</c:v>
                </c:pt>
                <c:pt idx="9">
                  <c:v>Турция</c:v>
                </c:pt>
              </c:strCache>
            </c:strRef>
          </c:cat>
          <c:val>
            <c:numRef>
              <c:f>Лист1!$H$2:$H$11</c:f>
              <c:numCache>
                <c:formatCode>0.0%</c:formatCode>
                <c:ptCount val="10"/>
                <c:pt idx="0">
                  <c:v>3.5239367336389604E-2</c:v>
                </c:pt>
                <c:pt idx="1">
                  <c:v>3.4198555715846263E-2</c:v>
                </c:pt>
                <c:pt idx="2">
                  <c:v>2.7404429055597219E-2</c:v>
                </c:pt>
                <c:pt idx="3">
                  <c:v>2.7266806675605094E-2</c:v>
                </c:pt>
                <c:pt idx="4">
                  <c:v>2.6096467805053203E-2</c:v>
                </c:pt>
                <c:pt idx="5">
                  <c:v>2.4125338826494064E-2</c:v>
                </c:pt>
                <c:pt idx="6">
                  <c:v>1.8119356219817757E-2</c:v>
                </c:pt>
                <c:pt idx="7">
                  <c:v>1.7760035458632695E-2</c:v>
                </c:pt>
                <c:pt idx="8">
                  <c:v>1.4507457150718743E-2</c:v>
                </c:pt>
                <c:pt idx="9">
                  <c:v>8.8794268125393892E-3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02989360"/>
        <c:axId val="-1902991536"/>
      </c:barChart>
      <c:catAx>
        <c:axId val="-1902989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-1902991536"/>
        <c:crosses val="autoZero"/>
        <c:auto val="1"/>
        <c:lblAlgn val="ctr"/>
        <c:lblOffset val="100"/>
        <c:noMultiLvlLbl val="0"/>
      </c:catAx>
      <c:valAx>
        <c:axId val="-190299153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-1902989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'Случаев СНГ'!$A$41</c:f>
              <c:strCache>
                <c:ptCount val="1"/>
                <c:pt idx="0">
                  <c:v>Армения</c:v>
                </c:pt>
              </c:strCache>
            </c:strRef>
          </c:tx>
          <c:marker>
            <c:symbol val="none"/>
          </c:marker>
          <c:cat>
            <c:numRef>
              <c:f>'Случаев СНГ'!$B$40:$JQ$40</c:f>
              <c:numCache>
                <c:formatCode>dd/mm/yyyy</c:formatCode>
                <c:ptCount val="276"/>
                <c:pt idx="0">
                  <c:v>43906</c:v>
                </c:pt>
                <c:pt idx="1">
                  <c:v>43907</c:v>
                </c:pt>
                <c:pt idx="2">
                  <c:v>43908</c:v>
                </c:pt>
                <c:pt idx="3">
                  <c:v>43909</c:v>
                </c:pt>
                <c:pt idx="4">
                  <c:v>43910</c:v>
                </c:pt>
                <c:pt idx="5">
                  <c:v>43911</c:v>
                </c:pt>
                <c:pt idx="6">
                  <c:v>43912</c:v>
                </c:pt>
                <c:pt idx="7">
                  <c:v>43913</c:v>
                </c:pt>
                <c:pt idx="8">
                  <c:v>43914</c:v>
                </c:pt>
                <c:pt idx="9">
                  <c:v>43915</c:v>
                </c:pt>
                <c:pt idx="10">
                  <c:v>43916</c:v>
                </c:pt>
                <c:pt idx="11">
                  <c:v>43917</c:v>
                </c:pt>
                <c:pt idx="12">
                  <c:v>43918</c:v>
                </c:pt>
                <c:pt idx="13">
                  <c:v>43919</c:v>
                </c:pt>
                <c:pt idx="14">
                  <c:v>43920</c:v>
                </c:pt>
                <c:pt idx="15">
                  <c:v>43921</c:v>
                </c:pt>
                <c:pt idx="16">
                  <c:v>43922</c:v>
                </c:pt>
                <c:pt idx="17">
                  <c:v>43923</c:v>
                </c:pt>
                <c:pt idx="18">
                  <c:v>43924</c:v>
                </c:pt>
                <c:pt idx="19">
                  <c:v>43925</c:v>
                </c:pt>
                <c:pt idx="20">
                  <c:v>43926</c:v>
                </c:pt>
                <c:pt idx="21">
                  <c:v>43927</c:v>
                </c:pt>
                <c:pt idx="22">
                  <c:v>43928</c:v>
                </c:pt>
                <c:pt idx="23">
                  <c:v>43929</c:v>
                </c:pt>
                <c:pt idx="24">
                  <c:v>43930</c:v>
                </c:pt>
                <c:pt idx="25">
                  <c:v>43931</c:v>
                </c:pt>
                <c:pt idx="26">
                  <c:v>43932</c:v>
                </c:pt>
                <c:pt idx="27">
                  <c:v>43933</c:v>
                </c:pt>
                <c:pt idx="28">
                  <c:v>43934</c:v>
                </c:pt>
                <c:pt idx="29">
                  <c:v>43935</c:v>
                </c:pt>
                <c:pt idx="30">
                  <c:v>43936</c:v>
                </c:pt>
                <c:pt idx="31">
                  <c:v>43937</c:v>
                </c:pt>
                <c:pt idx="32">
                  <c:v>43938</c:v>
                </c:pt>
                <c:pt idx="33">
                  <c:v>43939</c:v>
                </c:pt>
                <c:pt idx="34">
                  <c:v>43940</c:v>
                </c:pt>
                <c:pt idx="35">
                  <c:v>43941</c:v>
                </c:pt>
                <c:pt idx="36">
                  <c:v>43942</c:v>
                </c:pt>
                <c:pt idx="37">
                  <c:v>43943</c:v>
                </c:pt>
                <c:pt idx="38">
                  <c:v>43944</c:v>
                </c:pt>
                <c:pt idx="39">
                  <c:v>43945</c:v>
                </c:pt>
                <c:pt idx="40">
                  <c:v>43946</c:v>
                </c:pt>
                <c:pt idx="41">
                  <c:v>43947</c:v>
                </c:pt>
                <c:pt idx="42">
                  <c:v>43948</c:v>
                </c:pt>
                <c:pt idx="43">
                  <c:v>43949</c:v>
                </c:pt>
                <c:pt idx="44">
                  <c:v>43950</c:v>
                </c:pt>
                <c:pt idx="45">
                  <c:v>43951</c:v>
                </c:pt>
                <c:pt idx="46">
                  <c:v>43952</c:v>
                </c:pt>
                <c:pt idx="47">
                  <c:v>43953</c:v>
                </c:pt>
                <c:pt idx="48">
                  <c:v>43954</c:v>
                </c:pt>
                <c:pt idx="49">
                  <c:v>43955</c:v>
                </c:pt>
                <c:pt idx="50">
                  <c:v>43956</c:v>
                </c:pt>
                <c:pt idx="51">
                  <c:v>43957</c:v>
                </c:pt>
                <c:pt idx="52">
                  <c:v>43958</c:v>
                </c:pt>
                <c:pt idx="53">
                  <c:v>43959</c:v>
                </c:pt>
                <c:pt idx="54">
                  <c:v>43960</c:v>
                </c:pt>
                <c:pt idx="55">
                  <c:v>43961</c:v>
                </c:pt>
                <c:pt idx="56">
                  <c:v>43962</c:v>
                </c:pt>
                <c:pt idx="57">
                  <c:v>43963</c:v>
                </c:pt>
                <c:pt idx="58">
                  <c:v>43964</c:v>
                </c:pt>
                <c:pt idx="59">
                  <c:v>43965</c:v>
                </c:pt>
                <c:pt idx="60">
                  <c:v>43966</c:v>
                </c:pt>
                <c:pt idx="61">
                  <c:v>43967</c:v>
                </c:pt>
                <c:pt idx="62">
                  <c:v>43968</c:v>
                </c:pt>
                <c:pt idx="63">
                  <c:v>43969</c:v>
                </c:pt>
                <c:pt idx="64">
                  <c:v>43970</c:v>
                </c:pt>
                <c:pt idx="65">
                  <c:v>43971</c:v>
                </c:pt>
                <c:pt idx="66">
                  <c:v>43972</c:v>
                </c:pt>
                <c:pt idx="67">
                  <c:v>43973</c:v>
                </c:pt>
                <c:pt idx="68">
                  <c:v>43974</c:v>
                </c:pt>
                <c:pt idx="69">
                  <c:v>43975</c:v>
                </c:pt>
                <c:pt idx="70">
                  <c:v>43976</c:v>
                </c:pt>
                <c:pt idx="71">
                  <c:v>43977</c:v>
                </c:pt>
                <c:pt idx="72">
                  <c:v>43978</c:v>
                </c:pt>
                <c:pt idx="73">
                  <c:v>43979</c:v>
                </c:pt>
                <c:pt idx="74">
                  <c:v>43980</c:v>
                </c:pt>
                <c:pt idx="75">
                  <c:v>43981</c:v>
                </c:pt>
                <c:pt idx="76">
                  <c:v>43982</c:v>
                </c:pt>
                <c:pt idx="77">
                  <c:v>43983</c:v>
                </c:pt>
                <c:pt idx="78">
                  <c:v>43984</c:v>
                </c:pt>
                <c:pt idx="79">
                  <c:v>43985</c:v>
                </c:pt>
                <c:pt idx="80">
                  <c:v>43986</c:v>
                </c:pt>
                <c:pt idx="81">
                  <c:v>43987</c:v>
                </c:pt>
                <c:pt idx="82">
                  <c:v>43988</c:v>
                </c:pt>
                <c:pt idx="83">
                  <c:v>43989</c:v>
                </c:pt>
                <c:pt idx="84">
                  <c:v>43990</c:v>
                </c:pt>
                <c:pt idx="85">
                  <c:v>43991</c:v>
                </c:pt>
                <c:pt idx="86">
                  <c:v>43992</c:v>
                </c:pt>
                <c:pt idx="87">
                  <c:v>43993</c:v>
                </c:pt>
                <c:pt idx="88">
                  <c:v>43994</c:v>
                </c:pt>
                <c:pt idx="89">
                  <c:v>43995</c:v>
                </c:pt>
                <c:pt idx="90">
                  <c:v>43996</c:v>
                </c:pt>
                <c:pt idx="91">
                  <c:v>43997</c:v>
                </c:pt>
                <c:pt idx="92">
                  <c:v>43998</c:v>
                </c:pt>
                <c:pt idx="93">
                  <c:v>43999</c:v>
                </c:pt>
                <c:pt idx="94">
                  <c:v>44000</c:v>
                </c:pt>
                <c:pt idx="95">
                  <c:v>44001</c:v>
                </c:pt>
                <c:pt idx="96">
                  <c:v>44002</c:v>
                </c:pt>
                <c:pt idx="97">
                  <c:v>44003</c:v>
                </c:pt>
                <c:pt idx="98">
                  <c:v>44004</c:v>
                </c:pt>
                <c:pt idx="99">
                  <c:v>44005</c:v>
                </c:pt>
                <c:pt idx="100">
                  <c:v>44006</c:v>
                </c:pt>
                <c:pt idx="101">
                  <c:v>44007</c:v>
                </c:pt>
                <c:pt idx="102">
                  <c:v>44008</c:v>
                </c:pt>
                <c:pt idx="103">
                  <c:v>44009</c:v>
                </c:pt>
                <c:pt idx="104">
                  <c:v>44010</c:v>
                </c:pt>
                <c:pt idx="105">
                  <c:v>44011</c:v>
                </c:pt>
                <c:pt idx="106">
                  <c:v>44012</c:v>
                </c:pt>
                <c:pt idx="107">
                  <c:v>44013</c:v>
                </c:pt>
                <c:pt idx="108">
                  <c:v>44014</c:v>
                </c:pt>
                <c:pt idx="109">
                  <c:v>44015</c:v>
                </c:pt>
                <c:pt idx="110">
                  <c:v>44016</c:v>
                </c:pt>
                <c:pt idx="111">
                  <c:v>44017</c:v>
                </c:pt>
                <c:pt idx="112">
                  <c:v>44018</c:v>
                </c:pt>
                <c:pt idx="113">
                  <c:v>44019</c:v>
                </c:pt>
                <c:pt idx="114">
                  <c:v>44020</c:v>
                </c:pt>
                <c:pt idx="115">
                  <c:v>44021</c:v>
                </c:pt>
                <c:pt idx="116">
                  <c:v>44022</c:v>
                </c:pt>
                <c:pt idx="117">
                  <c:v>44023</c:v>
                </c:pt>
                <c:pt idx="118">
                  <c:v>44024</c:v>
                </c:pt>
                <c:pt idx="119">
                  <c:v>44025</c:v>
                </c:pt>
                <c:pt idx="120">
                  <c:v>44026</c:v>
                </c:pt>
                <c:pt idx="121">
                  <c:v>44027</c:v>
                </c:pt>
                <c:pt idx="122">
                  <c:v>44028</c:v>
                </c:pt>
                <c:pt idx="123">
                  <c:v>44029</c:v>
                </c:pt>
                <c:pt idx="124">
                  <c:v>44030</c:v>
                </c:pt>
                <c:pt idx="125">
                  <c:v>44031</c:v>
                </c:pt>
                <c:pt idx="126">
                  <c:v>44032</c:v>
                </c:pt>
                <c:pt idx="127">
                  <c:v>44033</c:v>
                </c:pt>
                <c:pt idx="128">
                  <c:v>44034</c:v>
                </c:pt>
                <c:pt idx="129">
                  <c:v>44035</c:v>
                </c:pt>
                <c:pt idx="130">
                  <c:v>44036</c:v>
                </c:pt>
                <c:pt idx="131">
                  <c:v>44037</c:v>
                </c:pt>
                <c:pt idx="132">
                  <c:v>44038</c:v>
                </c:pt>
                <c:pt idx="133">
                  <c:v>44039</c:v>
                </c:pt>
                <c:pt idx="134">
                  <c:v>44040</c:v>
                </c:pt>
                <c:pt idx="135">
                  <c:v>44041</c:v>
                </c:pt>
                <c:pt idx="136">
                  <c:v>44042</c:v>
                </c:pt>
                <c:pt idx="137">
                  <c:v>44043</c:v>
                </c:pt>
                <c:pt idx="138">
                  <c:v>44044</c:v>
                </c:pt>
                <c:pt idx="139">
                  <c:v>44045</c:v>
                </c:pt>
                <c:pt idx="140">
                  <c:v>44046</c:v>
                </c:pt>
                <c:pt idx="141">
                  <c:v>44047</c:v>
                </c:pt>
                <c:pt idx="142">
                  <c:v>44048</c:v>
                </c:pt>
                <c:pt idx="143">
                  <c:v>44049</c:v>
                </c:pt>
                <c:pt idx="144">
                  <c:v>44050</c:v>
                </c:pt>
                <c:pt idx="145">
                  <c:v>44051</c:v>
                </c:pt>
                <c:pt idx="146">
                  <c:v>44052</c:v>
                </c:pt>
                <c:pt idx="147">
                  <c:v>44053</c:v>
                </c:pt>
                <c:pt idx="148">
                  <c:v>44054</c:v>
                </c:pt>
                <c:pt idx="149">
                  <c:v>44055</c:v>
                </c:pt>
                <c:pt idx="150">
                  <c:v>44056</c:v>
                </c:pt>
                <c:pt idx="151">
                  <c:v>44057</c:v>
                </c:pt>
                <c:pt idx="152">
                  <c:v>44058</c:v>
                </c:pt>
                <c:pt idx="153">
                  <c:v>44059</c:v>
                </c:pt>
                <c:pt idx="154">
                  <c:v>44060</c:v>
                </c:pt>
                <c:pt idx="155">
                  <c:v>44061</c:v>
                </c:pt>
                <c:pt idx="156">
                  <c:v>44062</c:v>
                </c:pt>
                <c:pt idx="157">
                  <c:v>44063</c:v>
                </c:pt>
                <c:pt idx="158">
                  <c:v>44064</c:v>
                </c:pt>
                <c:pt idx="159">
                  <c:v>44065</c:v>
                </c:pt>
                <c:pt idx="160">
                  <c:v>44066</c:v>
                </c:pt>
                <c:pt idx="161">
                  <c:v>44067</c:v>
                </c:pt>
                <c:pt idx="162">
                  <c:v>44068</c:v>
                </c:pt>
                <c:pt idx="163">
                  <c:v>44069</c:v>
                </c:pt>
                <c:pt idx="164">
                  <c:v>44070</c:v>
                </c:pt>
                <c:pt idx="165">
                  <c:v>44071</c:v>
                </c:pt>
                <c:pt idx="166">
                  <c:v>44072</c:v>
                </c:pt>
                <c:pt idx="167">
                  <c:v>44073</c:v>
                </c:pt>
                <c:pt idx="168">
                  <c:v>44074</c:v>
                </c:pt>
                <c:pt idx="169">
                  <c:v>44075</c:v>
                </c:pt>
                <c:pt idx="170">
                  <c:v>44076</c:v>
                </c:pt>
                <c:pt idx="171">
                  <c:v>44077</c:v>
                </c:pt>
                <c:pt idx="172">
                  <c:v>44078</c:v>
                </c:pt>
                <c:pt idx="173">
                  <c:v>44079</c:v>
                </c:pt>
                <c:pt idx="174">
                  <c:v>44080</c:v>
                </c:pt>
                <c:pt idx="175">
                  <c:v>44081</c:v>
                </c:pt>
                <c:pt idx="176">
                  <c:v>44082</c:v>
                </c:pt>
                <c:pt idx="177">
                  <c:v>44083</c:v>
                </c:pt>
                <c:pt idx="178">
                  <c:v>44084</c:v>
                </c:pt>
                <c:pt idx="179">
                  <c:v>44085</c:v>
                </c:pt>
                <c:pt idx="180">
                  <c:v>44086</c:v>
                </c:pt>
                <c:pt idx="181">
                  <c:v>44087</c:v>
                </c:pt>
                <c:pt idx="182">
                  <c:v>44088</c:v>
                </c:pt>
                <c:pt idx="183">
                  <c:v>44089</c:v>
                </c:pt>
                <c:pt idx="184">
                  <c:v>44090</c:v>
                </c:pt>
                <c:pt idx="185">
                  <c:v>44091</c:v>
                </c:pt>
                <c:pt idx="186">
                  <c:v>44092</c:v>
                </c:pt>
                <c:pt idx="187">
                  <c:v>44093</c:v>
                </c:pt>
                <c:pt idx="188">
                  <c:v>44094</c:v>
                </c:pt>
                <c:pt idx="189">
                  <c:v>44095</c:v>
                </c:pt>
                <c:pt idx="190">
                  <c:v>44096</c:v>
                </c:pt>
                <c:pt idx="191">
                  <c:v>44097</c:v>
                </c:pt>
                <c:pt idx="192">
                  <c:v>44098</c:v>
                </c:pt>
                <c:pt idx="193">
                  <c:v>44099</c:v>
                </c:pt>
                <c:pt idx="194">
                  <c:v>44100</c:v>
                </c:pt>
                <c:pt idx="195">
                  <c:v>44101</c:v>
                </c:pt>
                <c:pt idx="196">
                  <c:v>44102</c:v>
                </c:pt>
                <c:pt idx="197">
                  <c:v>44103</c:v>
                </c:pt>
                <c:pt idx="198">
                  <c:v>44104</c:v>
                </c:pt>
                <c:pt idx="199">
                  <c:v>44105</c:v>
                </c:pt>
                <c:pt idx="200">
                  <c:v>44106</c:v>
                </c:pt>
                <c:pt idx="201">
                  <c:v>44107</c:v>
                </c:pt>
                <c:pt idx="202">
                  <c:v>44108</c:v>
                </c:pt>
                <c:pt idx="203">
                  <c:v>44109</c:v>
                </c:pt>
                <c:pt idx="204">
                  <c:v>44110</c:v>
                </c:pt>
                <c:pt idx="205">
                  <c:v>44111</c:v>
                </c:pt>
                <c:pt idx="206">
                  <c:v>44112</c:v>
                </c:pt>
                <c:pt idx="207">
                  <c:v>44113</c:v>
                </c:pt>
                <c:pt idx="208">
                  <c:v>44114</c:v>
                </c:pt>
                <c:pt idx="209">
                  <c:v>44115</c:v>
                </c:pt>
                <c:pt idx="210">
                  <c:v>44116</c:v>
                </c:pt>
                <c:pt idx="211">
                  <c:v>44117</c:v>
                </c:pt>
                <c:pt idx="212">
                  <c:v>44118</c:v>
                </c:pt>
                <c:pt idx="213">
                  <c:v>44119</c:v>
                </c:pt>
                <c:pt idx="214">
                  <c:v>44120</c:v>
                </c:pt>
                <c:pt idx="215">
                  <c:v>44121</c:v>
                </c:pt>
                <c:pt idx="216">
                  <c:v>44122</c:v>
                </c:pt>
                <c:pt idx="217">
                  <c:v>44123</c:v>
                </c:pt>
                <c:pt idx="218">
                  <c:v>44124</c:v>
                </c:pt>
                <c:pt idx="219">
                  <c:v>44125</c:v>
                </c:pt>
                <c:pt idx="220">
                  <c:v>44126</c:v>
                </c:pt>
                <c:pt idx="221">
                  <c:v>44127</c:v>
                </c:pt>
                <c:pt idx="222">
                  <c:v>44128</c:v>
                </c:pt>
                <c:pt idx="223">
                  <c:v>44129</c:v>
                </c:pt>
                <c:pt idx="224">
                  <c:v>44130</c:v>
                </c:pt>
                <c:pt idx="225">
                  <c:v>44131</c:v>
                </c:pt>
                <c:pt idx="226">
                  <c:v>44132</c:v>
                </c:pt>
                <c:pt idx="227">
                  <c:v>44133</c:v>
                </c:pt>
                <c:pt idx="228">
                  <c:v>44134</c:v>
                </c:pt>
                <c:pt idx="229">
                  <c:v>44135</c:v>
                </c:pt>
                <c:pt idx="230">
                  <c:v>44136</c:v>
                </c:pt>
                <c:pt idx="231">
                  <c:v>44137</c:v>
                </c:pt>
                <c:pt idx="232">
                  <c:v>44138</c:v>
                </c:pt>
                <c:pt idx="233">
                  <c:v>44139</c:v>
                </c:pt>
                <c:pt idx="234">
                  <c:v>44140</c:v>
                </c:pt>
                <c:pt idx="235">
                  <c:v>44141</c:v>
                </c:pt>
                <c:pt idx="236">
                  <c:v>44142</c:v>
                </c:pt>
                <c:pt idx="237">
                  <c:v>44143</c:v>
                </c:pt>
                <c:pt idx="238">
                  <c:v>44144</c:v>
                </c:pt>
                <c:pt idx="239">
                  <c:v>44145</c:v>
                </c:pt>
                <c:pt idx="240">
                  <c:v>44146</c:v>
                </c:pt>
                <c:pt idx="241">
                  <c:v>44147</c:v>
                </c:pt>
                <c:pt idx="242">
                  <c:v>44148</c:v>
                </c:pt>
                <c:pt idx="243">
                  <c:v>44149</c:v>
                </c:pt>
                <c:pt idx="244">
                  <c:v>44150</c:v>
                </c:pt>
                <c:pt idx="245">
                  <c:v>44151</c:v>
                </c:pt>
                <c:pt idx="246">
                  <c:v>44152</c:v>
                </c:pt>
                <c:pt idx="247">
                  <c:v>44153</c:v>
                </c:pt>
                <c:pt idx="248">
                  <c:v>44154</c:v>
                </c:pt>
                <c:pt idx="249">
                  <c:v>44155</c:v>
                </c:pt>
                <c:pt idx="250">
                  <c:v>44156</c:v>
                </c:pt>
                <c:pt idx="251">
                  <c:v>44157</c:v>
                </c:pt>
                <c:pt idx="252">
                  <c:v>44158</c:v>
                </c:pt>
                <c:pt idx="253">
                  <c:v>44159</c:v>
                </c:pt>
                <c:pt idx="254">
                  <c:v>44160</c:v>
                </c:pt>
                <c:pt idx="255">
                  <c:v>44161</c:v>
                </c:pt>
                <c:pt idx="256">
                  <c:v>44162</c:v>
                </c:pt>
                <c:pt idx="257">
                  <c:v>44163</c:v>
                </c:pt>
                <c:pt idx="258">
                  <c:v>44164</c:v>
                </c:pt>
                <c:pt idx="259">
                  <c:v>44165</c:v>
                </c:pt>
                <c:pt idx="260">
                  <c:v>44166</c:v>
                </c:pt>
                <c:pt idx="261">
                  <c:v>44167</c:v>
                </c:pt>
                <c:pt idx="262">
                  <c:v>44168</c:v>
                </c:pt>
                <c:pt idx="263">
                  <c:v>44169</c:v>
                </c:pt>
                <c:pt idx="264">
                  <c:v>44170</c:v>
                </c:pt>
                <c:pt idx="265">
                  <c:v>44171</c:v>
                </c:pt>
                <c:pt idx="266">
                  <c:v>44172</c:v>
                </c:pt>
                <c:pt idx="267">
                  <c:v>44173</c:v>
                </c:pt>
                <c:pt idx="268">
                  <c:v>44174</c:v>
                </c:pt>
                <c:pt idx="269">
                  <c:v>44175</c:v>
                </c:pt>
                <c:pt idx="270">
                  <c:v>44176</c:v>
                </c:pt>
                <c:pt idx="271">
                  <c:v>44177</c:v>
                </c:pt>
                <c:pt idx="272">
                  <c:v>44178</c:v>
                </c:pt>
                <c:pt idx="273">
                  <c:v>44179</c:v>
                </c:pt>
                <c:pt idx="274">
                  <c:v>44180</c:v>
                </c:pt>
                <c:pt idx="275">
                  <c:v>44181</c:v>
                </c:pt>
              </c:numCache>
            </c:numRef>
          </c:cat>
          <c:val>
            <c:numRef>
              <c:f>'Случаев СНГ'!$B$41:$JQ$41</c:f>
              <c:numCache>
                <c:formatCode>General</c:formatCode>
                <c:ptCount val="276"/>
                <c:pt idx="0">
                  <c:v>1.7217514601127579</c:v>
                </c:pt>
                <c:pt idx="1">
                  <c:v>2.5995071064447521</c:v>
                </c:pt>
                <c:pt idx="2">
                  <c:v>2.8020661017521347</c:v>
                </c:pt>
                <c:pt idx="3">
                  <c:v>3.7473414131865912</c:v>
                </c:pt>
                <c:pt idx="4">
                  <c:v>4.3212585665575087</c:v>
                </c:pt>
                <c:pt idx="5">
                  <c:v>4.7938962222747374</c:v>
                </c:pt>
                <c:pt idx="6">
                  <c:v>5.6716518686067312</c:v>
                </c:pt>
                <c:pt idx="7">
                  <c:v>6.1780493568751895</c:v>
                </c:pt>
                <c:pt idx="8">
                  <c:v>5.7729313662604227</c:v>
                </c:pt>
                <c:pt idx="9">
                  <c:v>6.1105296917727294</c:v>
                </c:pt>
                <c:pt idx="10">
                  <c:v>5.9079706964653456</c:v>
                </c:pt>
                <c:pt idx="11">
                  <c:v>6.5156476823874954</c:v>
                </c:pt>
                <c:pt idx="12">
                  <c:v>8.3386786401539439</c:v>
                </c:pt>
                <c:pt idx="13">
                  <c:v>7.7647614867830272</c:v>
                </c:pt>
                <c:pt idx="14">
                  <c:v>8.3386786401539439</c:v>
                </c:pt>
                <c:pt idx="15">
                  <c:v>9.5540326119982488</c:v>
                </c:pt>
                <c:pt idx="16">
                  <c:v>10.330508760676548</c:v>
                </c:pt>
                <c:pt idx="17">
                  <c:v>12.592417541608997</c:v>
                </c:pt>
                <c:pt idx="18">
                  <c:v>13.740251848350828</c:v>
                </c:pt>
                <c:pt idx="19">
                  <c:v>12.25481921609669</c:v>
                </c:pt>
                <c:pt idx="20">
                  <c:v>13.436413355389758</c:v>
                </c:pt>
                <c:pt idx="21">
                  <c:v>11.849701225481923</c:v>
                </c:pt>
                <c:pt idx="22">
                  <c:v>10.836906248945008</c:v>
                </c:pt>
                <c:pt idx="23">
                  <c:v>10.465548090881471</c:v>
                </c:pt>
                <c:pt idx="24">
                  <c:v>8.7100367982174802</c:v>
                </c:pt>
                <c:pt idx="25">
                  <c:v>6.7857263427973393</c:v>
                </c:pt>
                <c:pt idx="26">
                  <c:v>6.6506870125924165</c:v>
                </c:pt>
                <c:pt idx="27">
                  <c:v>6.4481280172850344</c:v>
                </c:pt>
                <c:pt idx="28">
                  <c:v>6.9545255055534918</c:v>
                </c:pt>
                <c:pt idx="29">
                  <c:v>7.2246041659633375</c:v>
                </c:pt>
                <c:pt idx="30">
                  <c:v>7.7647614867830272</c:v>
                </c:pt>
                <c:pt idx="31">
                  <c:v>8.0348401471928668</c:v>
                </c:pt>
                <c:pt idx="32">
                  <c:v>8.9125957935248667</c:v>
                </c:pt>
                <c:pt idx="33">
                  <c:v>9.4865129468957843</c:v>
                </c:pt>
                <c:pt idx="34">
                  <c:v>9.3852334492420955</c:v>
                </c:pt>
                <c:pt idx="35">
                  <c:v>10.127949765369165</c:v>
                </c:pt>
                <c:pt idx="36">
                  <c:v>11.275784072111005</c:v>
                </c:pt>
                <c:pt idx="37">
                  <c:v>12.221059383545455</c:v>
                </c:pt>
                <c:pt idx="38">
                  <c:v>12.28857904864792</c:v>
                </c:pt>
                <c:pt idx="39">
                  <c:v>13.335133857736068</c:v>
                </c:pt>
                <c:pt idx="40">
                  <c:v>14.482968164477905</c:v>
                </c:pt>
                <c:pt idx="41">
                  <c:v>15.360723810809901</c:v>
                </c:pt>
                <c:pt idx="42">
                  <c:v>15.833361466527123</c:v>
                </c:pt>
                <c:pt idx="43">
                  <c:v>15.732081968873432</c:v>
                </c:pt>
                <c:pt idx="44">
                  <c:v>15.49576314101482</c:v>
                </c:pt>
                <c:pt idx="45">
                  <c:v>18.331589075318185</c:v>
                </c:pt>
                <c:pt idx="46">
                  <c:v>18.635427568279262</c:v>
                </c:pt>
                <c:pt idx="47">
                  <c:v>20.120860200533404</c:v>
                </c:pt>
                <c:pt idx="48">
                  <c:v>21.606292832787545</c:v>
                </c:pt>
                <c:pt idx="49">
                  <c:v>23.598122953310149</c:v>
                </c:pt>
                <c:pt idx="50">
                  <c:v>25.387394078525368</c:v>
                </c:pt>
                <c:pt idx="51">
                  <c:v>28.695857668545965</c:v>
                </c:pt>
                <c:pt idx="52">
                  <c:v>27.61554302690659</c:v>
                </c:pt>
                <c:pt idx="53">
                  <c:v>29.742412477634108</c:v>
                </c:pt>
                <c:pt idx="54">
                  <c:v>30.451368961209951</c:v>
                </c:pt>
                <c:pt idx="55">
                  <c:v>31.295364774990716</c:v>
                </c:pt>
                <c:pt idx="56">
                  <c:v>29.877451807839034</c:v>
                </c:pt>
                <c:pt idx="57">
                  <c:v>31.025286114580872</c:v>
                </c:pt>
                <c:pt idx="58">
                  <c:v>31.599203267951786</c:v>
                </c:pt>
                <c:pt idx="59">
                  <c:v>32.949596570001006</c:v>
                </c:pt>
                <c:pt idx="60">
                  <c:v>34.266230039499014</c:v>
                </c:pt>
                <c:pt idx="61">
                  <c:v>37.405894466763428</c:v>
                </c:pt>
                <c:pt idx="62">
                  <c:v>39.127645926876212</c:v>
                </c:pt>
                <c:pt idx="63">
                  <c:v>48.310320380810914</c:v>
                </c:pt>
                <c:pt idx="64">
                  <c:v>50.74102832449951</c:v>
                </c:pt>
                <c:pt idx="65">
                  <c:v>52.429019952061047</c:v>
                </c:pt>
                <c:pt idx="66">
                  <c:v>58.944667634448521</c:v>
                </c:pt>
                <c:pt idx="67">
                  <c:v>63.603524526518349</c:v>
                </c:pt>
                <c:pt idx="68">
                  <c:v>68.16110192093447</c:v>
                </c:pt>
                <c:pt idx="69">
                  <c:v>73.900273454643667</c:v>
                </c:pt>
                <c:pt idx="70">
                  <c:v>77.310016542317967</c:v>
                </c:pt>
                <c:pt idx="71">
                  <c:v>79.706964653455316</c:v>
                </c:pt>
                <c:pt idx="72">
                  <c:v>84.500860875730055</c:v>
                </c:pt>
                <c:pt idx="73">
                  <c:v>88.113162958711712</c:v>
                </c:pt>
                <c:pt idx="74">
                  <c:v>92.772019850781518</c:v>
                </c:pt>
                <c:pt idx="75">
                  <c:v>88.619560446980202</c:v>
                </c:pt>
                <c:pt idx="76">
                  <c:v>88.484521116775255</c:v>
                </c:pt>
                <c:pt idx="77">
                  <c:v>80.314641639377498</c:v>
                </c:pt>
                <c:pt idx="78">
                  <c:v>88.011883461058048</c:v>
                </c:pt>
                <c:pt idx="79">
                  <c:v>92.839539515883985</c:v>
                </c:pt>
                <c:pt idx="80">
                  <c:v>101.44829681644778</c:v>
                </c:pt>
                <c:pt idx="81">
                  <c:v>106.03963404341516</c:v>
                </c:pt>
                <c:pt idx="82">
                  <c:v>116.03254447857938</c:v>
                </c:pt>
                <c:pt idx="83">
                  <c:v>129.90783565713517</c:v>
                </c:pt>
                <c:pt idx="84">
                  <c:v>129.40143816886669</c:v>
                </c:pt>
                <c:pt idx="85">
                  <c:v>123.76354613281117</c:v>
                </c:pt>
                <c:pt idx="86">
                  <c:v>120.82644070085409</c:v>
                </c:pt>
                <c:pt idx="87">
                  <c:v>116.40390263664293</c:v>
                </c:pt>
                <c:pt idx="88">
                  <c:v>116.94405995746263</c:v>
                </c:pt>
                <c:pt idx="89">
                  <c:v>122.88579048647917</c:v>
                </c:pt>
                <c:pt idx="90">
                  <c:v>119.40852773370244</c:v>
                </c:pt>
                <c:pt idx="91">
                  <c:v>126.22801390905101</c:v>
                </c:pt>
                <c:pt idx="92">
                  <c:v>128.76000135039334</c:v>
                </c:pt>
                <c:pt idx="93">
                  <c:v>132.67614192633602</c:v>
                </c:pt>
                <c:pt idx="94">
                  <c:v>136.01836534890788</c:v>
                </c:pt>
                <c:pt idx="95">
                  <c:v>130.85311096856961</c:v>
                </c:pt>
                <c:pt idx="96">
                  <c:v>125.04641976975797</c:v>
                </c:pt>
                <c:pt idx="97">
                  <c:v>121.56915701698117</c:v>
                </c:pt>
                <c:pt idx="98">
                  <c:v>118.96964991053646</c:v>
                </c:pt>
                <c:pt idx="99">
                  <c:v>118.73333108267784</c:v>
                </c:pt>
                <c:pt idx="100">
                  <c:v>124.37122311873333</c:v>
                </c:pt>
                <c:pt idx="101">
                  <c:v>127.94976536916379</c:v>
                </c:pt>
                <c:pt idx="102">
                  <c:v>138.07771513453289</c:v>
                </c:pt>
                <c:pt idx="103">
                  <c:v>141.82505654771958</c:v>
                </c:pt>
                <c:pt idx="104">
                  <c:v>147.76678707673611</c:v>
                </c:pt>
                <c:pt idx="105">
                  <c:v>153.23587995003544</c:v>
                </c:pt>
                <c:pt idx="106">
                  <c:v>153.13460045238176</c:v>
                </c:pt>
                <c:pt idx="107">
                  <c:v>146.78775193275038</c:v>
                </c:pt>
                <c:pt idx="108">
                  <c:v>140.77850173863138</c:v>
                </c:pt>
                <c:pt idx="109">
                  <c:v>137.50379798116199</c:v>
                </c:pt>
                <c:pt idx="110">
                  <c:v>134.73549171196112</c:v>
                </c:pt>
                <c:pt idx="111">
                  <c:v>133.72269673542422</c:v>
                </c:pt>
                <c:pt idx="112">
                  <c:v>128.59120218763721</c:v>
                </c:pt>
                <c:pt idx="113">
                  <c:v>126.36305323925593</c:v>
                </c:pt>
                <c:pt idx="114">
                  <c:v>126.7681712298707</c:v>
                </c:pt>
                <c:pt idx="115">
                  <c:v>124.50626244893827</c:v>
                </c:pt>
                <c:pt idx="116">
                  <c:v>120.96148003105904</c:v>
                </c:pt>
                <c:pt idx="117">
                  <c:v>117.88933526889707</c:v>
                </c:pt>
                <c:pt idx="118">
                  <c:v>113.53431686978833</c:v>
                </c:pt>
                <c:pt idx="119">
                  <c:v>108.5378616522062</c:v>
                </c:pt>
                <c:pt idx="120">
                  <c:v>108.2002633266939</c:v>
                </c:pt>
                <c:pt idx="121">
                  <c:v>107.52506667566928</c:v>
                </c:pt>
                <c:pt idx="122">
                  <c:v>108.47034198710374</c:v>
                </c:pt>
                <c:pt idx="123">
                  <c:v>104.58796124371224</c:v>
                </c:pt>
                <c:pt idx="124">
                  <c:v>103.64268593227777</c:v>
                </c:pt>
                <c:pt idx="125">
                  <c:v>98.173593058978412</c:v>
                </c:pt>
                <c:pt idx="126">
                  <c:v>95.540326119982439</c:v>
                </c:pt>
                <c:pt idx="127">
                  <c:v>93.312177171601206</c:v>
                </c:pt>
                <c:pt idx="128">
                  <c:v>90.746429897707728</c:v>
                </c:pt>
                <c:pt idx="129">
                  <c:v>87.876844130853087</c:v>
                </c:pt>
                <c:pt idx="130">
                  <c:v>88.180682623814178</c:v>
                </c:pt>
                <c:pt idx="131">
                  <c:v>85.547415684818233</c:v>
                </c:pt>
                <c:pt idx="132">
                  <c:v>82.373991425002529</c:v>
                </c:pt>
                <c:pt idx="133">
                  <c:v>81.32743661591438</c:v>
                </c:pt>
                <c:pt idx="134">
                  <c:v>80.179602309172552</c:v>
                </c:pt>
                <c:pt idx="135">
                  <c:v>75.757064244961356</c:v>
                </c:pt>
                <c:pt idx="136">
                  <c:v>68.667499409202946</c:v>
                </c:pt>
                <c:pt idx="137">
                  <c:v>65.39279565173355</c:v>
                </c:pt>
                <c:pt idx="138">
                  <c:v>62.286891057020348</c:v>
                </c:pt>
                <c:pt idx="139">
                  <c:v>58.505789811282519</c:v>
                </c:pt>
                <c:pt idx="140">
                  <c:v>57.796833327706693</c:v>
                </c:pt>
                <c:pt idx="141">
                  <c:v>56.345160528003781</c:v>
                </c:pt>
                <c:pt idx="142">
                  <c:v>55.669963876979175</c:v>
                </c:pt>
                <c:pt idx="143">
                  <c:v>54.792208230647184</c:v>
                </c:pt>
                <c:pt idx="144">
                  <c:v>48.445359711015833</c:v>
                </c:pt>
                <c:pt idx="145">
                  <c:v>45.373214948853864</c:v>
                </c:pt>
                <c:pt idx="146">
                  <c:v>45.913372269673545</c:v>
                </c:pt>
                <c:pt idx="147">
                  <c:v>44.934337125687854</c:v>
                </c:pt>
                <c:pt idx="148">
                  <c:v>43.718983153843546</c:v>
                </c:pt>
                <c:pt idx="149">
                  <c:v>40.781877721886488</c:v>
                </c:pt>
                <c:pt idx="150">
                  <c:v>40.646838391681577</c:v>
                </c:pt>
                <c:pt idx="151">
                  <c:v>44.36041997231694</c:v>
                </c:pt>
                <c:pt idx="152">
                  <c:v>44.225380642112022</c:v>
                </c:pt>
                <c:pt idx="153">
                  <c:v>42.301070186691874</c:v>
                </c:pt>
                <c:pt idx="154">
                  <c:v>42.807467674960321</c:v>
                </c:pt>
                <c:pt idx="155">
                  <c:v>42.301070186691874</c:v>
                </c:pt>
                <c:pt idx="156">
                  <c:v>42.604908679652944</c:v>
                </c:pt>
                <c:pt idx="157">
                  <c:v>43.752742986394793</c:v>
                </c:pt>
                <c:pt idx="158">
                  <c:v>39.769082745349586</c:v>
                </c:pt>
                <c:pt idx="159">
                  <c:v>37.844772289929452</c:v>
                </c:pt>
                <c:pt idx="160">
                  <c:v>38.114850950339282</c:v>
                </c:pt>
                <c:pt idx="161">
                  <c:v>37.94605178758313</c:v>
                </c:pt>
                <c:pt idx="162">
                  <c:v>36.798217480841302</c:v>
                </c:pt>
                <c:pt idx="163">
                  <c:v>34.131190709294074</c:v>
                </c:pt>
                <c:pt idx="164">
                  <c:v>32.105600756220248</c:v>
                </c:pt>
                <c:pt idx="165">
                  <c:v>32.882076904898554</c:v>
                </c:pt>
                <c:pt idx="166">
                  <c:v>34.097430876742848</c:v>
                </c:pt>
                <c:pt idx="167">
                  <c:v>32.341919584078866</c:v>
                </c:pt>
                <c:pt idx="168">
                  <c:v>32.274399918976407</c:v>
                </c:pt>
                <c:pt idx="169">
                  <c:v>31.801762263259175</c:v>
                </c:pt>
                <c:pt idx="170">
                  <c:v>34.029911211640382</c:v>
                </c:pt>
                <c:pt idx="171">
                  <c:v>33.793592383781792</c:v>
                </c:pt>
                <c:pt idx="172">
                  <c:v>34.097430876742848</c:v>
                </c:pt>
                <c:pt idx="173">
                  <c:v>34.536308699908858</c:v>
                </c:pt>
                <c:pt idx="174">
                  <c:v>34.873907025421154</c:v>
                </c:pt>
                <c:pt idx="175">
                  <c:v>35.920461834509311</c:v>
                </c:pt>
                <c:pt idx="176">
                  <c:v>36.291819992572854</c:v>
                </c:pt>
                <c:pt idx="177">
                  <c:v>36.359339657675292</c:v>
                </c:pt>
                <c:pt idx="178">
                  <c:v>35.616623341548227</c:v>
                </c:pt>
                <c:pt idx="179">
                  <c:v>35.177745518382224</c:v>
                </c:pt>
                <c:pt idx="180">
                  <c:v>34.637588197562536</c:v>
                </c:pt>
                <c:pt idx="181">
                  <c:v>36.426859322777766</c:v>
                </c:pt>
                <c:pt idx="182">
                  <c:v>37.94605178758313</c:v>
                </c:pt>
                <c:pt idx="183">
                  <c:v>39.363964754734809</c:v>
                </c:pt>
                <c:pt idx="184">
                  <c:v>41.322035042706197</c:v>
                </c:pt>
                <c:pt idx="185">
                  <c:v>45.406974781405076</c:v>
                </c:pt>
                <c:pt idx="186">
                  <c:v>47.500084399581375</c:v>
                </c:pt>
                <c:pt idx="187">
                  <c:v>49.930792343269985</c:v>
                </c:pt>
                <c:pt idx="188">
                  <c:v>52.969177272880735</c:v>
                </c:pt>
                <c:pt idx="189">
                  <c:v>53.441814928597957</c:v>
                </c:pt>
                <c:pt idx="190">
                  <c:v>52.260220789304888</c:v>
                </c:pt>
                <c:pt idx="191">
                  <c:v>50.673508659397044</c:v>
                </c:pt>
                <c:pt idx="192">
                  <c:v>53.340535430944264</c:v>
                </c:pt>
                <c:pt idx="193">
                  <c:v>58.505789811282519</c:v>
                </c:pt>
                <c:pt idx="194">
                  <c:v>64.75135883326017</c:v>
                </c:pt>
                <c:pt idx="195">
                  <c:v>66.473110293372955</c:v>
                </c:pt>
                <c:pt idx="196">
                  <c:v>68.262381418588134</c:v>
                </c:pt>
                <c:pt idx="197">
                  <c:v>75.419465919449053</c:v>
                </c:pt>
                <c:pt idx="198">
                  <c:v>83.791904392154208</c:v>
                </c:pt>
                <c:pt idx="199">
                  <c:v>87.741804800648197</c:v>
                </c:pt>
                <c:pt idx="200">
                  <c:v>92.468181357820455</c:v>
                </c:pt>
                <c:pt idx="201">
                  <c:v>96.316802268660751</c:v>
                </c:pt>
                <c:pt idx="202">
                  <c:v>104.52044157860976</c:v>
                </c:pt>
                <c:pt idx="203">
                  <c:v>104.75676040646837</c:v>
                </c:pt>
                <c:pt idx="204">
                  <c:v>107.42378717801559</c:v>
                </c:pt>
                <c:pt idx="205">
                  <c:v>114.64839134397891</c:v>
                </c:pt>
                <c:pt idx="206">
                  <c:v>122.31187333310827</c:v>
                </c:pt>
                <c:pt idx="207">
                  <c:v>125.08017960230917</c:v>
                </c:pt>
                <c:pt idx="208">
                  <c:v>128.65872185273966</c:v>
                </c:pt>
                <c:pt idx="209">
                  <c:v>133.52013774011681</c:v>
                </c:pt>
                <c:pt idx="210">
                  <c:v>139.90074609229944</c:v>
                </c:pt>
                <c:pt idx="211">
                  <c:v>151.34532932716655</c:v>
                </c:pt>
                <c:pt idx="212">
                  <c:v>164.37662469194149</c:v>
                </c:pt>
                <c:pt idx="213">
                  <c:v>186.42179534789511</c:v>
                </c:pt>
                <c:pt idx="214">
                  <c:v>215.15141284899229</c:v>
                </c:pt>
                <c:pt idx="215">
                  <c:v>245.23142365213869</c:v>
                </c:pt>
                <c:pt idx="216">
                  <c:v>278.2822997197934</c:v>
                </c:pt>
                <c:pt idx="217">
                  <c:v>291.65119341008062</c:v>
                </c:pt>
                <c:pt idx="218">
                  <c:v>308.15975152763241</c:v>
                </c:pt>
                <c:pt idx="219">
                  <c:v>334.42490125248969</c:v>
                </c:pt>
                <c:pt idx="220">
                  <c:v>365.99034468789029</c:v>
                </c:pt>
                <c:pt idx="221">
                  <c:v>400.05401573208195</c:v>
                </c:pt>
                <c:pt idx="222">
                  <c:v>422.77438303906024</c:v>
                </c:pt>
                <c:pt idx="223">
                  <c:v>443.70547922082307</c:v>
                </c:pt>
                <c:pt idx="224">
                  <c:v>450.69376455892774</c:v>
                </c:pt>
                <c:pt idx="225">
                  <c:v>463.04986327267818</c:v>
                </c:pt>
                <c:pt idx="226">
                  <c:v>476.72259545592647</c:v>
                </c:pt>
                <c:pt idx="227">
                  <c:v>479.32210256237124</c:v>
                </c:pt>
                <c:pt idx="228">
                  <c:v>476.75635528847761</c:v>
                </c:pt>
                <c:pt idx="229">
                  <c:v>482.42800715708438</c:v>
                </c:pt>
                <c:pt idx="230">
                  <c:v>486.71550589109074</c:v>
                </c:pt>
                <c:pt idx="231">
                  <c:v>494.17642888491275</c:v>
                </c:pt>
                <c:pt idx="232">
                  <c:v>484.9937544309779</c:v>
                </c:pt>
                <c:pt idx="233">
                  <c:v>489.48381216029162</c:v>
                </c:pt>
                <c:pt idx="234">
                  <c:v>490.49660713682869</c:v>
                </c:pt>
                <c:pt idx="235">
                  <c:v>484.14975861719728</c:v>
                </c:pt>
                <c:pt idx="236">
                  <c:v>487.35694270956418</c:v>
                </c:pt>
                <c:pt idx="237">
                  <c:v>478.37682725093686</c:v>
                </c:pt>
                <c:pt idx="238">
                  <c:v>473.24533270314976</c:v>
                </c:pt>
                <c:pt idx="239">
                  <c:v>469.6330306201682</c:v>
                </c:pt>
                <c:pt idx="240">
                  <c:v>452.31423652138687</c:v>
                </c:pt>
                <c:pt idx="241">
                  <c:v>442.82772357449107</c:v>
                </c:pt>
                <c:pt idx="242">
                  <c:v>425.71148847101711</c:v>
                </c:pt>
                <c:pt idx="243">
                  <c:v>391.81661658958166</c:v>
                </c:pt>
                <c:pt idx="244">
                  <c:v>368.4210526315789</c:v>
                </c:pt>
                <c:pt idx="245">
                  <c:v>351.77745518382233</c:v>
                </c:pt>
                <c:pt idx="246">
                  <c:v>343.77637486918059</c:v>
                </c:pt>
                <c:pt idx="247">
                  <c:v>334.59370041524591</c:v>
                </c:pt>
                <c:pt idx="248">
                  <c:v>313.93268289389289</c:v>
                </c:pt>
                <c:pt idx="249">
                  <c:v>312.71732892204847</c:v>
                </c:pt>
                <c:pt idx="250">
                  <c:v>303.29833564025517</c:v>
                </c:pt>
                <c:pt idx="251">
                  <c:v>300.02363188278582</c:v>
                </c:pt>
                <c:pt idx="252">
                  <c:v>297.86300259950718</c:v>
                </c:pt>
                <c:pt idx="253">
                  <c:v>292.0900712332467</c:v>
                </c:pt>
                <c:pt idx="254">
                  <c:v>291.2123155869146</c:v>
                </c:pt>
                <c:pt idx="255">
                  <c:v>300.15867121299073</c:v>
                </c:pt>
                <c:pt idx="256">
                  <c:v>293.71054319570572</c:v>
                </c:pt>
                <c:pt idx="257">
                  <c:v>295.56733398602336</c:v>
                </c:pt>
                <c:pt idx="258">
                  <c:v>288.44400931771378</c:v>
                </c:pt>
                <c:pt idx="259">
                  <c:v>284.08899091860491</c:v>
                </c:pt>
                <c:pt idx="260">
                  <c:v>285.10178589514203</c:v>
                </c:pt>
                <c:pt idx="261">
                  <c:v>275.00759596232399</c:v>
                </c:pt>
                <c:pt idx="262">
                  <c:v>257.85760102629899</c:v>
                </c:pt>
                <c:pt idx="263">
                  <c:v>247.99972992133959</c:v>
                </c:pt>
                <c:pt idx="264">
                  <c:v>248.64116673981292</c:v>
                </c:pt>
                <c:pt idx="265">
                  <c:v>242.02423955977181</c:v>
                </c:pt>
                <c:pt idx="266">
                  <c:v>243.74599101988451</c:v>
                </c:pt>
                <c:pt idx="267">
                  <c:v>235.00219438911583</c:v>
                </c:pt>
                <c:pt idx="268">
                  <c:v>230.74845548766081</c:v>
                </c:pt>
                <c:pt idx="269">
                  <c:v>227.27119273488398</c:v>
                </c:pt>
                <c:pt idx="270">
                  <c:v>223.65889065190237</c:v>
                </c:pt>
                <c:pt idx="271">
                  <c:v>214.47621619796766</c:v>
                </c:pt>
                <c:pt idx="272">
                  <c:v>215.65781033726074</c:v>
                </c:pt>
                <c:pt idx="273">
                  <c:v>213.96981870969921</c:v>
                </c:pt>
                <c:pt idx="274">
                  <c:v>209.04088315721958</c:v>
                </c:pt>
                <c:pt idx="275">
                  <c:v>207.69048985517034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'Случаев СНГ'!$A$42</c:f>
              <c:strCache>
                <c:ptCount val="1"/>
                <c:pt idx="0">
                  <c:v>Азербайджан</c:v>
                </c:pt>
              </c:strCache>
            </c:strRef>
          </c:tx>
          <c:marker>
            <c:symbol val="none"/>
          </c:marker>
          <c:cat>
            <c:numRef>
              <c:f>'Случаев СНГ'!$B$40:$JQ$40</c:f>
              <c:numCache>
                <c:formatCode>dd/mm/yyyy</c:formatCode>
                <c:ptCount val="276"/>
                <c:pt idx="0">
                  <c:v>43906</c:v>
                </c:pt>
                <c:pt idx="1">
                  <c:v>43907</c:v>
                </c:pt>
                <c:pt idx="2">
                  <c:v>43908</c:v>
                </c:pt>
                <c:pt idx="3">
                  <c:v>43909</c:v>
                </c:pt>
                <c:pt idx="4">
                  <c:v>43910</c:v>
                </c:pt>
                <c:pt idx="5">
                  <c:v>43911</c:v>
                </c:pt>
                <c:pt idx="6">
                  <c:v>43912</c:v>
                </c:pt>
                <c:pt idx="7">
                  <c:v>43913</c:v>
                </c:pt>
                <c:pt idx="8">
                  <c:v>43914</c:v>
                </c:pt>
                <c:pt idx="9">
                  <c:v>43915</c:v>
                </c:pt>
                <c:pt idx="10">
                  <c:v>43916</c:v>
                </c:pt>
                <c:pt idx="11">
                  <c:v>43917</c:v>
                </c:pt>
                <c:pt idx="12">
                  <c:v>43918</c:v>
                </c:pt>
                <c:pt idx="13">
                  <c:v>43919</c:v>
                </c:pt>
                <c:pt idx="14">
                  <c:v>43920</c:v>
                </c:pt>
                <c:pt idx="15">
                  <c:v>43921</c:v>
                </c:pt>
                <c:pt idx="16">
                  <c:v>43922</c:v>
                </c:pt>
                <c:pt idx="17">
                  <c:v>43923</c:v>
                </c:pt>
                <c:pt idx="18">
                  <c:v>43924</c:v>
                </c:pt>
                <c:pt idx="19">
                  <c:v>43925</c:v>
                </c:pt>
                <c:pt idx="20">
                  <c:v>43926</c:v>
                </c:pt>
                <c:pt idx="21">
                  <c:v>43927</c:v>
                </c:pt>
                <c:pt idx="22">
                  <c:v>43928</c:v>
                </c:pt>
                <c:pt idx="23">
                  <c:v>43929</c:v>
                </c:pt>
                <c:pt idx="24">
                  <c:v>43930</c:v>
                </c:pt>
                <c:pt idx="25">
                  <c:v>43931</c:v>
                </c:pt>
                <c:pt idx="26">
                  <c:v>43932</c:v>
                </c:pt>
                <c:pt idx="27">
                  <c:v>43933</c:v>
                </c:pt>
                <c:pt idx="28">
                  <c:v>43934</c:v>
                </c:pt>
                <c:pt idx="29">
                  <c:v>43935</c:v>
                </c:pt>
                <c:pt idx="30">
                  <c:v>43936</c:v>
                </c:pt>
                <c:pt idx="31">
                  <c:v>43937</c:v>
                </c:pt>
                <c:pt idx="32">
                  <c:v>43938</c:v>
                </c:pt>
                <c:pt idx="33">
                  <c:v>43939</c:v>
                </c:pt>
                <c:pt idx="34">
                  <c:v>43940</c:v>
                </c:pt>
                <c:pt idx="35">
                  <c:v>43941</c:v>
                </c:pt>
                <c:pt idx="36">
                  <c:v>43942</c:v>
                </c:pt>
                <c:pt idx="37">
                  <c:v>43943</c:v>
                </c:pt>
                <c:pt idx="38">
                  <c:v>43944</c:v>
                </c:pt>
                <c:pt idx="39">
                  <c:v>43945</c:v>
                </c:pt>
                <c:pt idx="40">
                  <c:v>43946</c:v>
                </c:pt>
                <c:pt idx="41">
                  <c:v>43947</c:v>
                </c:pt>
                <c:pt idx="42">
                  <c:v>43948</c:v>
                </c:pt>
                <c:pt idx="43">
                  <c:v>43949</c:v>
                </c:pt>
                <c:pt idx="44">
                  <c:v>43950</c:v>
                </c:pt>
                <c:pt idx="45">
                  <c:v>43951</c:v>
                </c:pt>
                <c:pt idx="46">
                  <c:v>43952</c:v>
                </c:pt>
                <c:pt idx="47">
                  <c:v>43953</c:v>
                </c:pt>
                <c:pt idx="48">
                  <c:v>43954</c:v>
                </c:pt>
                <c:pt idx="49">
                  <c:v>43955</c:v>
                </c:pt>
                <c:pt idx="50">
                  <c:v>43956</c:v>
                </c:pt>
                <c:pt idx="51">
                  <c:v>43957</c:v>
                </c:pt>
                <c:pt idx="52">
                  <c:v>43958</c:v>
                </c:pt>
                <c:pt idx="53">
                  <c:v>43959</c:v>
                </c:pt>
                <c:pt idx="54">
                  <c:v>43960</c:v>
                </c:pt>
                <c:pt idx="55">
                  <c:v>43961</c:v>
                </c:pt>
                <c:pt idx="56">
                  <c:v>43962</c:v>
                </c:pt>
                <c:pt idx="57">
                  <c:v>43963</c:v>
                </c:pt>
                <c:pt idx="58">
                  <c:v>43964</c:v>
                </c:pt>
                <c:pt idx="59">
                  <c:v>43965</c:v>
                </c:pt>
                <c:pt idx="60">
                  <c:v>43966</c:v>
                </c:pt>
                <c:pt idx="61">
                  <c:v>43967</c:v>
                </c:pt>
                <c:pt idx="62">
                  <c:v>43968</c:v>
                </c:pt>
                <c:pt idx="63">
                  <c:v>43969</c:v>
                </c:pt>
                <c:pt idx="64">
                  <c:v>43970</c:v>
                </c:pt>
                <c:pt idx="65">
                  <c:v>43971</c:v>
                </c:pt>
                <c:pt idx="66">
                  <c:v>43972</c:v>
                </c:pt>
                <c:pt idx="67">
                  <c:v>43973</c:v>
                </c:pt>
                <c:pt idx="68">
                  <c:v>43974</c:v>
                </c:pt>
                <c:pt idx="69">
                  <c:v>43975</c:v>
                </c:pt>
                <c:pt idx="70">
                  <c:v>43976</c:v>
                </c:pt>
                <c:pt idx="71">
                  <c:v>43977</c:v>
                </c:pt>
                <c:pt idx="72">
                  <c:v>43978</c:v>
                </c:pt>
                <c:pt idx="73">
                  <c:v>43979</c:v>
                </c:pt>
                <c:pt idx="74">
                  <c:v>43980</c:v>
                </c:pt>
                <c:pt idx="75">
                  <c:v>43981</c:v>
                </c:pt>
                <c:pt idx="76">
                  <c:v>43982</c:v>
                </c:pt>
                <c:pt idx="77">
                  <c:v>43983</c:v>
                </c:pt>
                <c:pt idx="78">
                  <c:v>43984</c:v>
                </c:pt>
                <c:pt idx="79">
                  <c:v>43985</c:v>
                </c:pt>
                <c:pt idx="80">
                  <c:v>43986</c:v>
                </c:pt>
                <c:pt idx="81">
                  <c:v>43987</c:v>
                </c:pt>
                <c:pt idx="82">
                  <c:v>43988</c:v>
                </c:pt>
                <c:pt idx="83">
                  <c:v>43989</c:v>
                </c:pt>
                <c:pt idx="84">
                  <c:v>43990</c:v>
                </c:pt>
                <c:pt idx="85">
                  <c:v>43991</c:v>
                </c:pt>
                <c:pt idx="86">
                  <c:v>43992</c:v>
                </c:pt>
                <c:pt idx="87">
                  <c:v>43993</c:v>
                </c:pt>
                <c:pt idx="88">
                  <c:v>43994</c:v>
                </c:pt>
                <c:pt idx="89">
                  <c:v>43995</c:v>
                </c:pt>
                <c:pt idx="90">
                  <c:v>43996</c:v>
                </c:pt>
                <c:pt idx="91">
                  <c:v>43997</c:v>
                </c:pt>
                <c:pt idx="92">
                  <c:v>43998</c:v>
                </c:pt>
                <c:pt idx="93">
                  <c:v>43999</c:v>
                </c:pt>
                <c:pt idx="94">
                  <c:v>44000</c:v>
                </c:pt>
                <c:pt idx="95">
                  <c:v>44001</c:v>
                </c:pt>
                <c:pt idx="96">
                  <c:v>44002</c:v>
                </c:pt>
                <c:pt idx="97">
                  <c:v>44003</c:v>
                </c:pt>
                <c:pt idx="98">
                  <c:v>44004</c:v>
                </c:pt>
                <c:pt idx="99">
                  <c:v>44005</c:v>
                </c:pt>
                <c:pt idx="100">
                  <c:v>44006</c:v>
                </c:pt>
                <c:pt idx="101">
                  <c:v>44007</c:v>
                </c:pt>
                <c:pt idx="102">
                  <c:v>44008</c:v>
                </c:pt>
                <c:pt idx="103">
                  <c:v>44009</c:v>
                </c:pt>
                <c:pt idx="104">
                  <c:v>44010</c:v>
                </c:pt>
                <c:pt idx="105">
                  <c:v>44011</c:v>
                </c:pt>
                <c:pt idx="106">
                  <c:v>44012</c:v>
                </c:pt>
                <c:pt idx="107">
                  <c:v>44013</c:v>
                </c:pt>
                <c:pt idx="108">
                  <c:v>44014</c:v>
                </c:pt>
                <c:pt idx="109">
                  <c:v>44015</c:v>
                </c:pt>
                <c:pt idx="110">
                  <c:v>44016</c:v>
                </c:pt>
                <c:pt idx="111">
                  <c:v>44017</c:v>
                </c:pt>
                <c:pt idx="112">
                  <c:v>44018</c:v>
                </c:pt>
                <c:pt idx="113">
                  <c:v>44019</c:v>
                </c:pt>
                <c:pt idx="114">
                  <c:v>44020</c:v>
                </c:pt>
                <c:pt idx="115">
                  <c:v>44021</c:v>
                </c:pt>
                <c:pt idx="116">
                  <c:v>44022</c:v>
                </c:pt>
                <c:pt idx="117">
                  <c:v>44023</c:v>
                </c:pt>
                <c:pt idx="118">
                  <c:v>44024</c:v>
                </c:pt>
                <c:pt idx="119">
                  <c:v>44025</c:v>
                </c:pt>
                <c:pt idx="120">
                  <c:v>44026</c:v>
                </c:pt>
                <c:pt idx="121">
                  <c:v>44027</c:v>
                </c:pt>
                <c:pt idx="122">
                  <c:v>44028</c:v>
                </c:pt>
                <c:pt idx="123">
                  <c:v>44029</c:v>
                </c:pt>
                <c:pt idx="124">
                  <c:v>44030</c:v>
                </c:pt>
                <c:pt idx="125">
                  <c:v>44031</c:v>
                </c:pt>
                <c:pt idx="126">
                  <c:v>44032</c:v>
                </c:pt>
                <c:pt idx="127">
                  <c:v>44033</c:v>
                </c:pt>
                <c:pt idx="128">
                  <c:v>44034</c:v>
                </c:pt>
                <c:pt idx="129">
                  <c:v>44035</c:v>
                </c:pt>
                <c:pt idx="130">
                  <c:v>44036</c:v>
                </c:pt>
                <c:pt idx="131">
                  <c:v>44037</c:v>
                </c:pt>
                <c:pt idx="132">
                  <c:v>44038</c:v>
                </c:pt>
                <c:pt idx="133">
                  <c:v>44039</c:v>
                </c:pt>
                <c:pt idx="134">
                  <c:v>44040</c:v>
                </c:pt>
                <c:pt idx="135">
                  <c:v>44041</c:v>
                </c:pt>
                <c:pt idx="136">
                  <c:v>44042</c:v>
                </c:pt>
                <c:pt idx="137">
                  <c:v>44043</c:v>
                </c:pt>
                <c:pt idx="138">
                  <c:v>44044</c:v>
                </c:pt>
                <c:pt idx="139">
                  <c:v>44045</c:v>
                </c:pt>
                <c:pt idx="140">
                  <c:v>44046</c:v>
                </c:pt>
                <c:pt idx="141">
                  <c:v>44047</c:v>
                </c:pt>
                <c:pt idx="142">
                  <c:v>44048</c:v>
                </c:pt>
                <c:pt idx="143">
                  <c:v>44049</c:v>
                </c:pt>
                <c:pt idx="144">
                  <c:v>44050</c:v>
                </c:pt>
                <c:pt idx="145">
                  <c:v>44051</c:v>
                </c:pt>
                <c:pt idx="146">
                  <c:v>44052</c:v>
                </c:pt>
                <c:pt idx="147">
                  <c:v>44053</c:v>
                </c:pt>
                <c:pt idx="148">
                  <c:v>44054</c:v>
                </c:pt>
                <c:pt idx="149">
                  <c:v>44055</c:v>
                </c:pt>
                <c:pt idx="150">
                  <c:v>44056</c:v>
                </c:pt>
                <c:pt idx="151">
                  <c:v>44057</c:v>
                </c:pt>
                <c:pt idx="152">
                  <c:v>44058</c:v>
                </c:pt>
                <c:pt idx="153">
                  <c:v>44059</c:v>
                </c:pt>
                <c:pt idx="154">
                  <c:v>44060</c:v>
                </c:pt>
                <c:pt idx="155">
                  <c:v>44061</c:v>
                </c:pt>
                <c:pt idx="156">
                  <c:v>44062</c:v>
                </c:pt>
                <c:pt idx="157">
                  <c:v>44063</c:v>
                </c:pt>
                <c:pt idx="158">
                  <c:v>44064</c:v>
                </c:pt>
                <c:pt idx="159">
                  <c:v>44065</c:v>
                </c:pt>
                <c:pt idx="160">
                  <c:v>44066</c:v>
                </c:pt>
                <c:pt idx="161">
                  <c:v>44067</c:v>
                </c:pt>
                <c:pt idx="162">
                  <c:v>44068</c:v>
                </c:pt>
                <c:pt idx="163">
                  <c:v>44069</c:v>
                </c:pt>
                <c:pt idx="164">
                  <c:v>44070</c:v>
                </c:pt>
                <c:pt idx="165">
                  <c:v>44071</c:v>
                </c:pt>
                <c:pt idx="166">
                  <c:v>44072</c:v>
                </c:pt>
                <c:pt idx="167">
                  <c:v>44073</c:v>
                </c:pt>
                <c:pt idx="168">
                  <c:v>44074</c:v>
                </c:pt>
                <c:pt idx="169">
                  <c:v>44075</c:v>
                </c:pt>
                <c:pt idx="170">
                  <c:v>44076</c:v>
                </c:pt>
                <c:pt idx="171">
                  <c:v>44077</c:v>
                </c:pt>
                <c:pt idx="172">
                  <c:v>44078</c:v>
                </c:pt>
                <c:pt idx="173">
                  <c:v>44079</c:v>
                </c:pt>
                <c:pt idx="174">
                  <c:v>44080</c:v>
                </c:pt>
                <c:pt idx="175">
                  <c:v>44081</c:v>
                </c:pt>
                <c:pt idx="176">
                  <c:v>44082</c:v>
                </c:pt>
                <c:pt idx="177">
                  <c:v>44083</c:v>
                </c:pt>
                <c:pt idx="178">
                  <c:v>44084</c:v>
                </c:pt>
                <c:pt idx="179">
                  <c:v>44085</c:v>
                </c:pt>
                <c:pt idx="180">
                  <c:v>44086</c:v>
                </c:pt>
                <c:pt idx="181">
                  <c:v>44087</c:v>
                </c:pt>
                <c:pt idx="182">
                  <c:v>44088</c:v>
                </c:pt>
                <c:pt idx="183">
                  <c:v>44089</c:v>
                </c:pt>
                <c:pt idx="184">
                  <c:v>44090</c:v>
                </c:pt>
                <c:pt idx="185">
                  <c:v>44091</c:v>
                </c:pt>
                <c:pt idx="186">
                  <c:v>44092</c:v>
                </c:pt>
                <c:pt idx="187">
                  <c:v>44093</c:v>
                </c:pt>
                <c:pt idx="188">
                  <c:v>44094</c:v>
                </c:pt>
                <c:pt idx="189">
                  <c:v>44095</c:v>
                </c:pt>
                <c:pt idx="190">
                  <c:v>44096</c:v>
                </c:pt>
                <c:pt idx="191">
                  <c:v>44097</c:v>
                </c:pt>
                <c:pt idx="192">
                  <c:v>44098</c:v>
                </c:pt>
                <c:pt idx="193">
                  <c:v>44099</c:v>
                </c:pt>
                <c:pt idx="194">
                  <c:v>44100</c:v>
                </c:pt>
                <c:pt idx="195">
                  <c:v>44101</c:v>
                </c:pt>
                <c:pt idx="196">
                  <c:v>44102</c:v>
                </c:pt>
                <c:pt idx="197">
                  <c:v>44103</c:v>
                </c:pt>
                <c:pt idx="198">
                  <c:v>44104</c:v>
                </c:pt>
                <c:pt idx="199">
                  <c:v>44105</c:v>
                </c:pt>
                <c:pt idx="200">
                  <c:v>44106</c:v>
                </c:pt>
                <c:pt idx="201">
                  <c:v>44107</c:v>
                </c:pt>
                <c:pt idx="202">
                  <c:v>44108</c:v>
                </c:pt>
                <c:pt idx="203">
                  <c:v>44109</c:v>
                </c:pt>
                <c:pt idx="204">
                  <c:v>44110</c:v>
                </c:pt>
                <c:pt idx="205">
                  <c:v>44111</c:v>
                </c:pt>
                <c:pt idx="206">
                  <c:v>44112</c:v>
                </c:pt>
                <c:pt idx="207">
                  <c:v>44113</c:v>
                </c:pt>
                <c:pt idx="208">
                  <c:v>44114</c:v>
                </c:pt>
                <c:pt idx="209">
                  <c:v>44115</c:v>
                </c:pt>
                <c:pt idx="210">
                  <c:v>44116</c:v>
                </c:pt>
                <c:pt idx="211">
                  <c:v>44117</c:v>
                </c:pt>
                <c:pt idx="212">
                  <c:v>44118</c:v>
                </c:pt>
                <c:pt idx="213">
                  <c:v>44119</c:v>
                </c:pt>
                <c:pt idx="214">
                  <c:v>44120</c:v>
                </c:pt>
                <c:pt idx="215">
                  <c:v>44121</c:v>
                </c:pt>
                <c:pt idx="216">
                  <c:v>44122</c:v>
                </c:pt>
                <c:pt idx="217">
                  <c:v>44123</c:v>
                </c:pt>
                <c:pt idx="218">
                  <c:v>44124</c:v>
                </c:pt>
                <c:pt idx="219">
                  <c:v>44125</c:v>
                </c:pt>
                <c:pt idx="220">
                  <c:v>44126</c:v>
                </c:pt>
                <c:pt idx="221">
                  <c:v>44127</c:v>
                </c:pt>
                <c:pt idx="222">
                  <c:v>44128</c:v>
                </c:pt>
                <c:pt idx="223">
                  <c:v>44129</c:v>
                </c:pt>
                <c:pt idx="224">
                  <c:v>44130</c:v>
                </c:pt>
                <c:pt idx="225">
                  <c:v>44131</c:v>
                </c:pt>
                <c:pt idx="226">
                  <c:v>44132</c:v>
                </c:pt>
                <c:pt idx="227">
                  <c:v>44133</c:v>
                </c:pt>
                <c:pt idx="228">
                  <c:v>44134</c:v>
                </c:pt>
                <c:pt idx="229">
                  <c:v>44135</c:v>
                </c:pt>
                <c:pt idx="230">
                  <c:v>44136</c:v>
                </c:pt>
                <c:pt idx="231">
                  <c:v>44137</c:v>
                </c:pt>
                <c:pt idx="232">
                  <c:v>44138</c:v>
                </c:pt>
                <c:pt idx="233">
                  <c:v>44139</c:v>
                </c:pt>
                <c:pt idx="234">
                  <c:v>44140</c:v>
                </c:pt>
                <c:pt idx="235">
                  <c:v>44141</c:v>
                </c:pt>
                <c:pt idx="236">
                  <c:v>44142</c:v>
                </c:pt>
                <c:pt idx="237">
                  <c:v>44143</c:v>
                </c:pt>
                <c:pt idx="238">
                  <c:v>44144</c:v>
                </c:pt>
                <c:pt idx="239">
                  <c:v>44145</c:v>
                </c:pt>
                <c:pt idx="240">
                  <c:v>44146</c:v>
                </c:pt>
                <c:pt idx="241">
                  <c:v>44147</c:v>
                </c:pt>
                <c:pt idx="242">
                  <c:v>44148</c:v>
                </c:pt>
                <c:pt idx="243">
                  <c:v>44149</c:v>
                </c:pt>
                <c:pt idx="244">
                  <c:v>44150</c:v>
                </c:pt>
                <c:pt idx="245">
                  <c:v>44151</c:v>
                </c:pt>
                <c:pt idx="246">
                  <c:v>44152</c:v>
                </c:pt>
                <c:pt idx="247">
                  <c:v>44153</c:v>
                </c:pt>
                <c:pt idx="248">
                  <c:v>44154</c:v>
                </c:pt>
                <c:pt idx="249">
                  <c:v>44155</c:v>
                </c:pt>
                <c:pt idx="250">
                  <c:v>44156</c:v>
                </c:pt>
                <c:pt idx="251">
                  <c:v>44157</c:v>
                </c:pt>
                <c:pt idx="252">
                  <c:v>44158</c:v>
                </c:pt>
                <c:pt idx="253">
                  <c:v>44159</c:v>
                </c:pt>
                <c:pt idx="254">
                  <c:v>44160</c:v>
                </c:pt>
                <c:pt idx="255">
                  <c:v>44161</c:v>
                </c:pt>
                <c:pt idx="256">
                  <c:v>44162</c:v>
                </c:pt>
                <c:pt idx="257">
                  <c:v>44163</c:v>
                </c:pt>
                <c:pt idx="258">
                  <c:v>44164</c:v>
                </c:pt>
                <c:pt idx="259">
                  <c:v>44165</c:v>
                </c:pt>
                <c:pt idx="260">
                  <c:v>44166</c:v>
                </c:pt>
                <c:pt idx="261">
                  <c:v>44167</c:v>
                </c:pt>
                <c:pt idx="262">
                  <c:v>44168</c:v>
                </c:pt>
                <c:pt idx="263">
                  <c:v>44169</c:v>
                </c:pt>
                <c:pt idx="264">
                  <c:v>44170</c:v>
                </c:pt>
                <c:pt idx="265">
                  <c:v>44171</c:v>
                </c:pt>
                <c:pt idx="266">
                  <c:v>44172</c:v>
                </c:pt>
                <c:pt idx="267">
                  <c:v>44173</c:v>
                </c:pt>
                <c:pt idx="268">
                  <c:v>44174</c:v>
                </c:pt>
                <c:pt idx="269">
                  <c:v>44175</c:v>
                </c:pt>
                <c:pt idx="270">
                  <c:v>44176</c:v>
                </c:pt>
                <c:pt idx="271">
                  <c:v>44177</c:v>
                </c:pt>
                <c:pt idx="272">
                  <c:v>44178</c:v>
                </c:pt>
                <c:pt idx="273">
                  <c:v>44179</c:v>
                </c:pt>
                <c:pt idx="274">
                  <c:v>44180</c:v>
                </c:pt>
                <c:pt idx="275">
                  <c:v>44181</c:v>
                </c:pt>
              </c:numCache>
            </c:numRef>
          </c:cat>
          <c:val>
            <c:numRef>
              <c:f>'Случаев СНГ'!$B$42:$JQ$42</c:f>
              <c:numCache>
                <c:formatCode>General</c:formatCode>
                <c:ptCount val="276"/>
                <c:pt idx="0">
                  <c:v>0.19035215148023843</c:v>
                </c:pt>
                <c:pt idx="1">
                  <c:v>0.17031508290337127</c:v>
                </c:pt>
                <c:pt idx="2">
                  <c:v>0.17031508290337127</c:v>
                </c:pt>
                <c:pt idx="3">
                  <c:v>0.33061163151830886</c:v>
                </c:pt>
                <c:pt idx="4">
                  <c:v>0.29053749436457454</c:v>
                </c:pt>
                <c:pt idx="5">
                  <c:v>0.38070430296047691</c:v>
                </c:pt>
                <c:pt idx="6">
                  <c:v>0.42077844011421134</c:v>
                </c:pt>
                <c:pt idx="7">
                  <c:v>0.44081550869107849</c:v>
                </c:pt>
                <c:pt idx="8">
                  <c:v>0.59109352301758267</c:v>
                </c:pt>
                <c:pt idx="9">
                  <c:v>0.65120472874818425</c:v>
                </c:pt>
                <c:pt idx="10">
                  <c:v>0.7814456744978211</c:v>
                </c:pt>
                <c:pt idx="11">
                  <c:v>1.2122426489004658</c:v>
                </c:pt>
                <c:pt idx="12">
                  <c:v>1.2923909232079347</c:v>
                </c:pt>
                <c:pt idx="13">
                  <c:v>1.4426689375344386</c:v>
                </c:pt>
                <c:pt idx="14">
                  <c:v>2.0137253919751541</c:v>
                </c:pt>
                <c:pt idx="15">
                  <c:v>2.1139107348594899</c:v>
                </c:pt>
                <c:pt idx="16">
                  <c:v>2.6649301207233385</c:v>
                </c:pt>
                <c:pt idx="17">
                  <c:v>2.7851525321845414</c:v>
                </c:pt>
                <c:pt idx="18">
                  <c:v>2.7851525321845414</c:v>
                </c:pt>
                <c:pt idx="19">
                  <c:v>3.3962831237789901</c:v>
                </c:pt>
                <c:pt idx="20">
                  <c:v>3.7569503581626011</c:v>
                </c:pt>
                <c:pt idx="21">
                  <c:v>3.6868206181435657</c:v>
                </c:pt>
                <c:pt idx="22">
                  <c:v>4.1977658668536781</c:v>
                </c:pt>
                <c:pt idx="23">
                  <c:v>4.6385813755447574</c:v>
                </c:pt>
                <c:pt idx="24">
                  <c:v>5.2697490357160763</c:v>
                </c:pt>
                <c:pt idx="25">
                  <c:v>5.4901567900616151</c:v>
                </c:pt>
                <c:pt idx="26">
                  <c:v>5.3799529128888439</c:v>
                </c:pt>
                <c:pt idx="27">
                  <c:v>5.1495266242548725</c:v>
                </c:pt>
                <c:pt idx="28">
                  <c:v>5.0793968842358383</c:v>
                </c:pt>
                <c:pt idx="29">
                  <c:v>4.8088964584481291</c:v>
                </c:pt>
                <c:pt idx="30">
                  <c:v>4.3179882783148811</c:v>
                </c:pt>
                <c:pt idx="31">
                  <c:v>3.5766167409707958</c:v>
                </c:pt>
                <c:pt idx="32">
                  <c:v>3.4964684666633263</c:v>
                </c:pt>
                <c:pt idx="33">
                  <c:v>3.1558383008565847</c:v>
                </c:pt>
                <c:pt idx="34">
                  <c:v>3.0055602865300806</c:v>
                </c:pt>
                <c:pt idx="35">
                  <c:v>2.8853378750688776</c:v>
                </c:pt>
                <c:pt idx="36">
                  <c:v>2.8352452036267084</c:v>
                </c:pt>
                <c:pt idx="37">
                  <c:v>2.6549115864349049</c:v>
                </c:pt>
                <c:pt idx="38">
                  <c:v>2.6549115864349049</c:v>
                </c:pt>
                <c:pt idx="39">
                  <c:v>2.5246706406852679</c:v>
                </c:pt>
                <c:pt idx="40">
                  <c:v>2.4445223663777993</c:v>
                </c:pt>
                <c:pt idx="41">
                  <c:v>2.4745779692430991</c:v>
                </c:pt>
                <c:pt idx="42">
                  <c:v>2.4244852978009321</c:v>
                </c:pt>
                <c:pt idx="43">
                  <c:v>2.3743926263587634</c:v>
                </c:pt>
                <c:pt idx="44">
                  <c:v>2.4845965035315336</c:v>
                </c:pt>
                <c:pt idx="45">
                  <c:v>2.5647447778390027</c:v>
                </c:pt>
                <c:pt idx="46">
                  <c:v>2.6248559835696033</c:v>
                </c:pt>
                <c:pt idx="47">
                  <c:v>2.7751339978961083</c:v>
                </c:pt>
                <c:pt idx="48">
                  <c:v>2.8753193407804436</c:v>
                </c:pt>
                <c:pt idx="49">
                  <c:v>3.0656714922606825</c:v>
                </c:pt>
                <c:pt idx="50">
                  <c:v>3.4363572609327258</c:v>
                </c:pt>
                <c:pt idx="51">
                  <c:v>3.6166908781245302</c:v>
                </c:pt>
                <c:pt idx="52">
                  <c:v>4.007413715373441</c:v>
                </c:pt>
                <c:pt idx="53">
                  <c:v>4.2578770725842805</c:v>
                </c:pt>
                <c:pt idx="54">
                  <c:v>5.2897861042929426</c:v>
                </c:pt>
                <c:pt idx="55">
                  <c:v>5.8808796273105255</c:v>
                </c:pt>
                <c:pt idx="56">
                  <c:v>6.0612132445023299</c:v>
                </c:pt>
                <c:pt idx="57">
                  <c:v>6.3417322045784701</c:v>
                </c:pt>
                <c:pt idx="58">
                  <c:v>6.3216951360016029</c:v>
                </c:pt>
                <c:pt idx="59">
                  <c:v>6.7625106446926804</c:v>
                </c:pt>
                <c:pt idx="60">
                  <c:v>7.0229925361919534</c:v>
                </c:pt>
                <c:pt idx="61">
                  <c:v>7.173270550518458</c:v>
                </c:pt>
                <c:pt idx="62">
                  <c:v>7.5639933877673693</c:v>
                </c:pt>
                <c:pt idx="63">
                  <c:v>7.9947903621700149</c:v>
                </c:pt>
                <c:pt idx="64">
                  <c:v>8.2652907879577207</c:v>
                </c:pt>
                <c:pt idx="65">
                  <c:v>8.7461804338025324</c:v>
                </c:pt>
                <c:pt idx="66">
                  <c:v>8.7161248309372343</c:v>
                </c:pt>
                <c:pt idx="67">
                  <c:v>8.7662175023794013</c:v>
                </c:pt>
                <c:pt idx="68">
                  <c:v>8.4556429394379631</c:v>
                </c:pt>
                <c:pt idx="69">
                  <c:v>8.4957170765916956</c:v>
                </c:pt>
                <c:pt idx="70">
                  <c:v>8.8563843109753062</c:v>
                </c:pt>
                <c:pt idx="71">
                  <c:v>8.8664028452637407</c:v>
                </c:pt>
                <c:pt idx="72">
                  <c:v>9.3873666282622867</c:v>
                </c:pt>
                <c:pt idx="73">
                  <c:v>10.118719631317939</c:v>
                </c:pt>
                <c:pt idx="74">
                  <c:v>11.361017883083704</c:v>
                </c:pt>
                <c:pt idx="75">
                  <c:v>12.663427340580073</c:v>
                </c:pt>
                <c:pt idx="76">
                  <c:v>13.745429043730903</c:v>
                </c:pt>
                <c:pt idx="77">
                  <c:v>13.93578119521114</c:v>
                </c:pt>
                <c:pt idx="78">
                  <c:v>15.348394529880279</c:v>
                </c:pt>
                <c:pt idx="79">
                  <c:v>16.951360016029653</c:v>
                </c:pt>
                <c:pt idx="80">
                  <c:v>17.66267595050844</c:v>
                </c:pt>
                <c:pt idx="81">
                  <c:v>18.74467765365927</c:v>
                </c:pt>
                <c:pt idx="82">
                  <c:v>19.966938836848165</c:v>
                </c:pt>
                <c:pt idx="83">
                  <c:v>20.62816209988479</c:v>
                </c:pt>
                <c:pt idx="84">
                  <c:v>22.18103491459199</c:v>
                </c:pt>
                <c:pt idx="85">
                  <c:v>22.601813354706209</c:v>
                </c:pt>
                <c:pt idx="86">
                  <c:v>22.74207283474427</c:v>
                </c:pt>
                <c:pt idx="87">
                  <c:v>23.643740920703294</c:v>
                </c:pt>
                <c:pt idx="88">
                  <c:v>23.623703852126429</c:v>
                </c:pt>
                <c:pt idx="89">
                  <c:v>23.35320342633873</c:v>
                </c:pt>
                <c:pt idx="90">
                  <c:v>24.084556429394382</c:v>
                </c:pt>
                <c:pt idx="91">
                  <c:v>24.52537193808546</c:v>
                </c:pt>
                <c:pt idx="92">
                  <c:v>24.755798226719428</c:v>
                </c:pt>
                <c:pt idx="93">
                  <c:v>24.655612883835087</c:v>
                </c:pt>
                <c:pt idx="94">
                  <c:v>24.515353403797025</c:v>
                </c:pt>
                <c:pt idx="95">
                  <c:v>25.537243901217252</c:v>
                </c:pt>
                <c:pt idx="96">
                  <c:v>26.729449481540843</c:v>
                </c:pt>
                <c:pt idx="97">
                  <c:v>27.771377047537943</c:v>
                </c:pt>
                <c:pt idx="98">
                  <c:v>28.883434353554076</c:v>
                </c:pt>
                <c:pt idx="99">
                  <c:v>30.586585182587786</c:v>
                </c:pt>
                <c:pt idx="100">
                  <c:v>33.201422631868958</c:v>
                </c:pt>
                <c:pt idx="101">
                  <c:v>35.295296298151598</c:v>
                </c:pt>
                <c:pt idx="102">
                  <c:v>36.086760506937836</c:v>
                </c:pt>
                <c:pt idx="103">
                  <c:v>36.587687221359502</c:v>
                </c:pt>
                <c:pt idx="104">
                  <c:v>37.018484195762142</c:v>
                </c:pt>
                <c:pt idx="105">
                  <c:v>37.679707458798774</c:v>
                </c:pt>
                <c:pt idx="106">
                  <c:v>38.160597104643585</c:v>
                </c:pt>
                <c:pt idx="107">
                  <c:v>38.140560036066731</c:v>
                </c:pt>
                <c:pt idx="108">
                  <c:v>38.391023393277557</c:v>
                </c:pt>
                <c:pt idx="109">
                  <c:v>39.052246656314168</c:v>
                </c:pt>
                <c:pt idx="110">
                  <c:v>39.182487602063809</c:v>
                </c:pt>
                <c:pt idx="111">
                  <c:v>39.072283724891051</c:v>
                </c:pt>
                <c:pt idx="112">
                  <c:v>38.761709161949604</c:v>
                </c:pt>
                <c:pt idx="113">
                  <c:v>38.57135701046937</c:v>
                </c:pt>
                <c:pt idx="114">
                  <c:v>38.110504433201413</c:v>
                </c:pt>
                <c:pt idx="115">
                  <c:v>37.870059610279014</c:v>
                </c:pt>
                <c:pt idx="116">
                  <c:v>37.2990031558383</c:v>
                </c:pt>
                <c:pt idx="117">
                  <c:v>37.268947552973003</c:v>
                </c:pt>
                <c:pt idx="118">
                  <c:v>37.238891950107707</c:v>
                </c:pt>
                <c:pt idx="119">
                  <c:v>37.39918849872263</c:v>
                </c:pt>
                <c:pt idx="120">
                  <c:v>37.45929970445323</c:v>
                </c:pt>
                <c:pt idx="121">
                  <c:v>37.629614787356601</c:v>
                </c:pt>
                <c:pt idx="122">
                  <c:v>37.078595401492755</c:v>
                </c:pt>
                <c:pt idx="123">
                  <c:v>36.527576015628917</c:v>
                </c:pt>
                <c:pt idx="124">
                  <c:v>36.186945849822173</c:v>
                </c:pt>
                <c:pt idx="125">
                  <c:v>34.86449932374893</c:v>
                </c:pt>
                <c:pt idx="126">
                  <c:v>33.261533837599565</c:v>
                </c:pt>
                <c:pt idx="127">
                  <c:v>31.347993788508745</c:v>
                </c:pt>
                <c:pt idx="128">
                  <c:v>29.6648800280519</c:v>
                </c:pt>
                <c:pt idx="129">
                  <c:v>28.202174021940593</c:v>
                </c:pt>
                <c:pt idx="130">
                  <c:v>26.809597755848323</c:v>
                </c:pt>
                <c:pt idx="131">
                  <c:v>25.046335721084009</c:v>
                </c:pt>
                <c:pt idx="132">
                  <c:v>25.336873215448588</c:v>
                </c:pt>
                <c:pt idx="133">
                  <c:v>25.60737364123629</c:v>
                </c:pt>
                <c:pt idx="134">
                  <c:v>26.208485698542301</c:v>
                </c:pt>
                <c:pt idx="135">
                  <c:v>25.927966738466161</c:v>
                </c:pt>
                <c:pt idx="136">
                  <c:v>25.847818464158699</c:v>
                </c:pt>
                <c:pt idx="137">
                  <c:v>25.707558984120624</c:v>
                </c:pt>
                <c:pt idx="138">
                  <c:v>25.286780544006412</c:v>
                </c:pt>
                <c:pt idx="139">
                  <c:v>23.974352552221607</c:v>
                </c:pt>
                <c:pt idx="140">
                  <c:v>22.421479737514403</c:v>
                </c:pt>
                <c:pt idx="141">
                  <c:v>20.558032359865749</c:v>
                </c:pt>
                <c:pt idx="142">
                  <c:v>18.854881530832042</c:v>
                </c:pt>
                <c:pt idx="143">
                  <c:v>16.901267344587488</c:v>
                </c:pt>
                <c:pt idx="144">
                  <c:v>15.007764364073534</c:v>
                </c:pt>
                <c:pt idx="145">
                  <c:v>13.264539397886091</c:v>
                </c:pt>
                <c:pt idx="146">
                  <c:v>11.270851074487803</c:v>
                </c:pt>
                <c:pt idx="147">
                  <c:v>9.647848519761558</c:v>
                </c:pt>
                <c:pt idx="148">
                  <c:v>8.2252166508039899</c:v>
                </c:pt>
                <c:pt idx="149">
                  <c:v>7.2233632219606285</c:v>
                </c:pt>
                <c:pt idx="150">
                  <c:v>6.6923809046736462</c:v>
                </c:pt>
                <c:pt idx="151">
                  <c:v>6.4318990131743741</c:v>
                </c:pt>
                <c:pt idx="152">
                  <c:v>6.2716024645594368</c:v>
                </c:pt>
                <c:pt idx="153">
                  <c:v>6.5220658217702745</c:v>
                </c:pt>
                <c:pt idx="154">
                  <c:v>6.9728998647497873</c:v>
                </c:pt>
                <c:pt idx="155">
                  <c:v>7.4437709763061664</c:v>
                </c:pt>
                <c:pt idx="156">
                  <c:v>7.9747532935931487</c:v>
                </c:pt>
                <c:pt idx="157">
                  <c:v>8.4556429394379631</c:v>
                </c:pt>
                <c:pt idx="158">
                  <c:v>9.0467364624555433</c:v>
                </c:pt>
                <c:pt idx="159">
                  <c:v>9.9984972198567359</c:v>
                </c:pt>
                <c:pt idx="160">
                  <c:v>10.569553674297453</c:v>
                </c:pt>
                <c:pt idx="161">
                  <c:v>10.850072634373593</c:v>
                </c:pt>
                <c:pt idx="162">
                  <c:v>10.870109702950458</c:v>
                </c:pt>
                <c:pt idx="163">
                  <c:v>10.890146771527327</c:v>
                </c:pt>
                <c:pt idx="164">
                  <c:v>10.870109702950458</c:v>
                </c:pt>
                <c:pt idx="165">
                  <c:v>10.66973901718179</c:v>
                </c:pt>
                <c:pt idx="166">
                  <c:v>10.709813154335519</c:v>
                </c:pt>
                <c:pt idx="167">
                  <c:v>10.369182988528779</c:v>
                </c:pt>
                <c:pt idx="168">
                  <c:v>10.108701097029503</c:v>
                </c:pt>
                <c:pt idx="169">
                  <c:v>10.20888643991384</c:v>
                </c:pt>
                <c:pt idx="170">
                  <c:v>10.268997645644442</c:v>
                </c:pt>
                <c:pt idx="171">
                  <c:v>10.569553674297453</c:v>
                </c:pt>
                <c:pt idx="172">
                  <c:v>10.469368331413115</c:v>
                </c:pt>
                <c:pt idx="173">
                  <c:v>10.198867905625406</c:v>
                </c:pt>
                <c:pt idx="174">
                  <c:v>10.218904974202275</c:v>
                </c:pt>
                <c:pt idx="175">
                  <c:v>9.8482192055302313</c:v>
                </c:pt>
                <c:pt idx="176">
                  <c:v>9.808145068376497</c:v>
                </c:pt>
                <c:pt idx="177">
                  <c:v>10.018534288433605</c:v>
                </c:pt>
                <c:pt idx="178">
                  <c:v>9.7680709312227609</c:v>
                </c:pt>
                <c:pt idx="179">
                  <c:v>10.078645494164206</c:v>
                </c:pt>
                <c:pt idx="180">
                  <c:v>9.8181636026649279</c:v>
                </c:pt>
                <c:pt idx="181">
                  <c:v>9.9984972198567359</c:v>
                </c:pt>
                <c:pt idx="182">
                  <c:v>9.868256274107102</c:v>
                </c:pt>
                <c:pt idx="183">
                  <c:v>9.6177929168962599</c:v>
                </c:pt>
                <c:pt idx="184">
                  <c:v>9.2771627510895147</c:v>
                </c:pt>
                <c:pt idx="185">
                  <c:v>9.0467364624555433</c:v>
                </c:pt>
                <c:pt idx="186">
                  <c:v>8.5858838851875987</c:v>
                </c:pt>
                <c:pt idx="187">
                  <c:v>8.7161248309372343</c:v>
                </c:pt>
                <c:pt idx="188">
                  <c:v>8.6259580223413312</c:v>
                </c:pt>
                <c:pt idx="189">
                  <c:v>8.7862545709562703</c:v>
                </c:pt>
                <c:pt idx="190">
                  <c:v>8.6259580223413312</c:v>
                </c:pt>
                <c:pt idx="191">
                  <c:v>8.6760506937835</c:v>
                </c:pt>
                <c:pt idx="192">
                  <c:v>9.1068476681861448</c:v>
                </c:pt>
                <c:pt idx="193">
                  <c:v>8.9465511195712075</c:v>
                </c:pt>
                <c:pt idx="194">
                  <c:v>8.5458097480338608</c:v>
                </c:pt>
                <c:pt idx="195">
                  <c:v>8.3654761308420618</c:v>
                </c:pt>
                <c:pt idx="196">
                  <c:v>7.8244752792666405</c:v>
                </c:pt>
                <c:pt idx="197">
                  <c:v>7.4237339077292983</c:v>
                </c:pt>
                <c:pt idx="198">
                  <c:v>7.0630666733456895</c:v>
                </c:pt>
                <c:pt idx="199">
                  <c:v>6.2415468616941352</c:v>
                </c:pt>
                <c:pt idx="200">
                  <c:v>6.6723438360967782</c:v>
                </c:pt>
                <c:pt idx="201">
                  <c:v>6.6723438360967782</c:v>
                </c:pt>
                <c:pt idx="202">
                  <c:v>6.6923809046736462</c:v>
                </c:pt>
                <c:pt idx="203">
                  <c:v>7.2834744276912291</c:v>
                </c:pt>
                <c:pt idx="204">
                  <c:v>8.1350498422080868</c:v>
                </c:pt>
                <c:pt idx="205">
                  <c:v>8.8563843109753062</c:v>
                </c:pt>
                <c:pt idx="206">
                  <c:v>9.9684416169914343</c:v>
                </c:pt>
                <c:pt idx="207">
                  <c:v>10.679757551470221</c:v>
                </c:pt>
                <c:pt idx="208">
                  <c:v>11.932074337524423</c:v>
                </c:pt>
                <c:pt idx="209">
                  <c:v>12.933927766367781</c:v>
                </c:pt>
                <c:pt idx="210">
                  <c:v>13.184391123578619</c:v>
                </c:pt>
                <c:pt idx="211">
                  <c:v>14.526874718228724</c:v>
                </c:pt>
                <c:pt idx="212">
                  <c:v>16.400340630165797</c:v>
                </c:pt>
                <c:pt idx="213">
                  <c:v>19.796623753944793</c:v>
                </c:pt>
                <c:pt idx="214">
                  <c:v>22.74207283474427</c:v>
                </c:pt>
                <c:pt idx="215">
                  <c:v>25.697540449832193</c:v>
                </c:pt>
                <c:pt idx="216">
                  <c:v>29.875269248108999</c:v>
                </c:pt>
                <c:pt idx="217">
                  <c:v>31.969142914391618</c:v>
                </c:pt>
                <c:pt idx="218">
                  <c:v>35.044832940940758</c:v>
                </c:pt>
                <c:pt idx="219">
                  <c:v>38.501227270450329</c:v>
                </c:pt>
                <c:pt idx="220">
                  <c:v>41.456694885538241</c:v>
                </c:pt>
                <c:pt idx="221">
                  <c:v>44.402143966337732</c:v>
                </c:pt>
                <c:pt idx="222">
                  <c:v>47.047037018484197</c:v>
                </c:pt>
                <c:pt idx="223">
                  <c:v>50.042578770725846</c:v>
                </c:pt>
                <c:pt idx="224">
                  <c:v>52.006211491258824</c:v>
                </c:pt>
                <c:pt idx="225">
                  <c:v>52.797675700045083</c:v>
                </c:pt>
                <c:pt idx="226">
                  <c:v>55.5427540950759</c:v>
                </c:pt>
                <c:pt idx="227">
                  <c:v>57.446275609878278</c:v>
                </c:pt>
                <c:pt idx="228">
                  <c:v>59.640334619045234</c:v>
                </c:pt>
                <c:pt idx="229">
                  <c:v>62.675950508440614</c:v>
                </c:pt>
                <c:pt idx="230">
                  <c:v>64.970194860491901</c:v>
                </c:pt>
                <c:pt idx="231">
                  <c:v>65.661473726393808</c:v>
                </c:pt>
                <c:pt idx="232">
                  <c:v>71.462205079396895</c:v>
                </c:pt>
                <c:pt idx="233">
                  <c:v>73.85663477433252</c:v>
                </c:pt>
                <c:pt idx="234">
                  <c:v>77.353103240995836</c:v>
                </c:pt>
                <c:pt idx="235">
                  <c:v>81.791313930771935</c:v>
                </c:pt>
                <c:pt idx="236">
                  <c:v>84.947152231628507</c:v>
                </c:pt>
                <c:pt idx="237">
                  <c:v>89.836196964384115</c:v>
                </c:pt>
                <c:pt idx="238">
                  <c:v>90.226919801633017</c:v>
                </c:pt>
                <c:pt idx="239">
                  <c:v>91.268847367630102</c:v>
                </c:pt>
                <c:pt idx="240">
                  <c:v>91.018384010419268</c:v>
                </c:pt>
                <c:pt idx="241">
                  <c:v>93.603165856835133</c:v>
                </c:pt>
                <c:pt idx="242">
                  <c:v>92.591293893703366</c:v>
                </c:pt>
                <c:pt idx="243">
                  <c:v>96.989430446325699</c:v>
                </c:pt>
                <c:pt idx="244">
                  <c:v>102.96047688223213</c:v>
                </c:pt>
                <c:pt idx="245">
                  <c:v>110.57456294144167</c:v>
                </c:pt>
                <c:pt idx="246">
                  <c:v>117.87807443770973</c:v>
                </c:pt>
                <c:pt idx="247">
                  <c:v>128.26729449481539</c:v>
                </c:pt>
                <c:pt idx="248">
                  <c:v>138.03536542603814</c:v>
                </c:pt>
                <c:pt idx="249">
                  <c:v>156.11881981666085</c:v>
                </c:pt>
                <c:pt idx="250">
                  <c:v>164.99524119621299</c:v>
                </c:pt>
                <c:pt idx="251">
                  <c:v>174.38260782447531</c:v>
                </c:pt>
                <c:pt idx="252">
                  <c:v>182.31728698091476</c:v>
                </c:pt>
                <c:pt idx="253">
                  <c:v>198.05640434804391</c:v>
                </c:pt>
                <c:pt idx="254">
                  <c:v>210.37920152281717</c:v>
                </c:pt>
                <c:pt idx="255">
                  <c:v>221.47973751440165</c:v>
                </c:pt>
                <c:pt idx="256">
                  <c:v>226.91980163302105</c:v>
                </c:pt>
                <c:pt idx="257">
                  <c:v>241.71717677703751</c:v>
                </c:pt>
                <c:pt idx="258">
                  <c:v>251.47522917397185</c:v>
                </c:pt>
                <c:pt idx="259">
                  <c:v>259.42994539898814</c:v>
                </c:pt>
                <c:pt idx="260">
                  <c:v>267.24440214396645</c:v>
                </c:pt>
                <c:pt idx="261">
                  <c:v>271.9831688623953</c:v>
                </c:pt>
                <c:pt idx="262">
                  <c:v>276.83213945799713</c:v>
                </c:pt>
                <c:pt idx="263">
                  <c:v>282.39242598807789</c:v>
                </c:pt>
                <c:pt idx="264">
                  <c:v>283.50448329409414</c:v>
                </c:pt>
                <c:pt idx="265">
                  <c:v>285.36793067174278</c:v>
                </c:pt>
                <c:pt idx="266">
                  <c:v>286.41987677202826</c:v>
                </c:pt>
                <c:pt idx="267">
                  <c:v>286.02915393477929</c:v>
                </c:pt>
                <c:pt idx="268">
                  <c:v>290.64769824174726</c:v>
                </c:pt>
                <c:pt idx="269">
                  <c:v>290.94825427040024</c:v>
                </c:pt>
                <c:pt idx="270">
                  <c:v>292.09036717928166</c:v>
                </c:pt>
                <c:pt idx="271">
                  <c:v>291.53934779341785</c:v>
                </c:pt>
                <c:pt idx="272">
                  <c:v>292.49110855081892</c:v>
                </c:pt>
                <c:pt idx="273">
                  <c:v>292.75159044231822</c:v>
                </c:pt>
                <c:pt idx="274">
                  <c:v>291.60947753343697</c:v>
                </c:pt>
                <c:pt idx="275">
                  <c:v>288.34343535540751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'Случаев СНГ'!$A$43</c:f>
              <c:strCache>
                <c:ptCount val="1"/>
                <c:pt idx="0">
                  <c:v>Беларусь</c:v>
                </c:pt>
              </c:strCache>
            </c:strRef>
          </c:tx>
          <c:marker>
            <c:symbol val="none"/>
          </c:marker>
          <c:cat>
            <c:numRef>
              <c:f>'Случаев СНГ'!$B$40:$JQ$40</c:f>
              <c:numCache>
                <c:formatCode>dd/mm/yyyy</c:formatCode>
                <c:ptCount val="276"/>
                <c:pt idx="0">
                  <c:v>43906</c:v>
                </c:pt>
                <c:pt idx="1">
                  <c:v>43907</c:v>
                </c:pt>
                <c:pt idx="2">
                  <c:v>43908</c:v>
                </c:pt>
                <c:pt idx="3">
                  <c:v>43909</c:v>
                </c:pt>
                <c:pt idx="4">
                  <c:v>43910</c:v>
                </c:pt>
                <c:pt idx="5">
                  <c:v>43911</c:v>
                </c:pt>
                <c:pt idx="6">
                  <c:v>43912</c:v>
                </c:pt>
                <c:pt idx="7">
                  <c:v>43913</c:v>
                </c:pt>
                <c:pt idx="8">
                  <c:v>43914</c:v>
                </c:pt>
                <c:pt idx="9">
                  <c:v>43915</c:v>
                </c:pt>
                <c:pt idx="10">
                  <c:v>43916</c:v>
                </c:pt>
                <c:pt idx="11">
                  <c:v>43917</c:v>
                </c:pt>
                <c:pt idx="12">
                  <c:v>43918</c:v>
                </c:pt>
                <c:pt idx="13">
                  <c:v>43919</c:v>
                </c:pt>
                <c:pt idx="14">
                  <c:v>43920</c:v>
                </c:pt>
                <c:pt idx="15">
                  <c:v>43921</c:v>
                </c:pt>
                <c:pt idx="16">
                  <c:v>43922</c:v>
                </c:pt>
                <c:pt idx="17">
                  <c:v>43923</c:v>
                </c:pt>
                <c:pt idx="18">
                  <c:v>43924</c:v>
                </c:pt>
                <c:pt idx="19">
                  <c:v>43925</c:v>
                </c:pt>
                <c:pt idx="20">
                  <c:v>43926</c:v>
                </c:pt>
                <c:pt idx="21">
                  <c:v>43927</c:v>
                </c:pt>
                <c:pt idx="22">
                  <c:v>43928</c:v>
                </c:pt>
                <c:pt idx="23">
                  <c:v>43929</c:v>
                </c:pt>
                <c:pt idx="24">
                  <c:v>43930</c:v>
                </c:pt>
                <c:pt idx="25">
                  <c:v>43931</c:v>
                </c:pt>
                <c:pt idx="26">
                  <c:v>43932</c:v>
                </c:pt>
                <c:pt idx="27">
                  <c:v>43933</c:v>
                </c:pt>
                <c:pt idx="28">
                  <c:v>43934</c:v>
                </c:pt>
                <c:pt idx="29">
                  <c:v>43935</c:v>
                </c:pt>
                <c:pt idx="30">
                  <c:v>43936</c:v>
                </c:pt>
                <c:pt idx="31">
                  <c:v>43937</c:v>
                </c:pt>
                <c:pt idx="32">
                  <c:v>43938</c:v>
                </c:pt>
                <c:pt idx="33">
                  <c:v>43939</c:v>
                </c:pt>
                <c:pt idx="34">
                  <c:v>43940</c:v>
                </c:pt>
                <c:pt idx="35">
                  <c:v>43941</c:v>
                </c:pt>
                <c:pt idx="36">
                  <c:v>43942</c:v>
                </c:pt>
                <c:pt idx="37">
                  <c:v>43943</c:v>
                </c:pt>
                <c:pt idx="38">
                  <c:v>43944</c:v>
                </c:pt>
                <c:pt idx="39">
                  <c:v>43945</c:v>
                </c:pt>
                <c:pt idx="40">
                  <c:v>43946</c:v>
                </c:pt>
                <c:pt idx="41">
                  <c:v>43947</c:v>
                </c:pt>
                <c:pt idx="42">
                  <c:v>43948</c:v>
                </c:pt>
                <c:pt idx="43">
                  <c:v>43949</c:v>
                </c:pt>
                <c:pt idx="44">
                  <c:v>43950</c:v>
                </c:pt>
                <c:pt idx="45">
                  <c:v>43951</c:v>
                </c:pt>
                <c:pt idx="46">
                  <c:v>43952</c:v>
                </c:pt>
                <c:pt idx="47">
                  <c:v>43953</c:v>
                </c:pt>
                <c:pt idx="48">
                  <c:v>43954</c:v>
                </c:pt>
                <c:pt idx="49">
                  <c:v>43955</c:v>
                </c:pt>
                <c:pt idx="50">
                  <c:v>43956</c:v>
                </c:pt>
                <c:pt idx="51">
                  <c:v>43957</c:v>
                </c:pt>
                <c:pt idx="52">
                  <c:v>43958</c:v>
                </c:pt>
                <c:pt idx="53">
                  <c:v>43959</c:v>
                </c:pt>
                <c:pt idx="54">
                  <c:v>43960</c:v>
                </c:pt>
                <c:pt idx="55">
                  <c:v>43961</c:v>
                </c:pt>
                <c:pt idx="56">
                  <c:v>43962</c:v>
                </c:pt>
                <c:pt idx="57">
                  <c:v>43963</c:v>
                </c:pt>
                <c:pt idx="58">
                  <c:v>43964</c:v>
                </c:pt>
                <c:pt idx="59">
                  <c:v>43965</c:v>
                </c:pt>
                <c:pt idx="60">
                  <c:v>43966</c:v>
                </c:pt>
                <c:pt idx="61">
                  <c:v>43967</c:v>
                </c:pt>
                <c:pt idx="62">
                  <c:v>43968</c:v>
                </c:pt>
                <c:pt idx="63">
                  <c:v>43969</c:v>
                </c:pt>
                <c:pt idx="64">
                  <c:v>43970</c:v>
                </c:pt>
                <c:pt idx="65">
                  <c:v>43971</c:v>
                </c:pt>
                <c:pt idx="66">
                  <c:v>43972</c:v>
                </c:pt>
                <c:pt idx="67">
                  <c:v>43973</c:v>
                </c:pt>
                <c:pt idx="68">
                  <c:v>43974</c:v>
                </c:pt>
                <c:pt idx="69">
                  <c:v>43975</c:v>
                </c:pt>
                <c:pt idx="70">
                  <c:v>43976</c:v>
                </c:pt>
                <c:pt idx="71">
                  <c:v>43977</c:v>
                </c:pt>
                <c:pt idx="72">
                  <c:v>43978</c:v>
                </c:pt>
                <c:pt idx="73">
                  <c:v>43979</c:v>
                </c:pt>
                <c:pt idx="74">
                  <c:v>43980</c:v>
                </c:pt>
                <c:pt idx="75">
                  <c:v>43981</c:v>
                </c:pt>
                <c:pt idx="76">
                  <c:v>43982</c:v>
                </c:pt>
                <c:pt idx="77">
                  <c:v>43983</c:v>
                </c:pt>
                <c:pt idx="78">
                  <c:v>43984</c:v>
                </c:pt>
                <c:pt idx="79">
                  <c:v>43985</c:v>
                </c:pt>
                <c:pt idx="80">
                  <c:v>43986</c:v>
                </c:pt>
                <c:pt idx="81">
                  <c:v>43987</c:v>
                </c:pt>
                <c:pt idx="82">
                  <c:v>43988</c:v>
                </c:pt>
                <c:pt idx="83">
                  <c:v>43989</c:v>
                </c:pt>
                <c:pt idx="84">
                  <c:v>43990</c:v>
                </c:pt>
                <c:pt idx="85">
                  <c:v>43991</c:v>
                </c:pt>
                <c:pt idx="86">
                  <c:v>43992</c:v>
                </c:pt>
                <c:pt idx="87">
                  <c:v>43993</c:v>
                </c:pt>
                <c:pt idx="88">
                  <c:v>43994</c:v>
                </c:pt>
                <c:pt idx="89">
                  <c:v>43995</c:v>
                </c:pt>
                <c:pt idx="90">
                  <c:v>43996</c:v>
                </c:pt>
                <c:pt idx="91">
                  <c:v>43997</c:v>
                </c:pt>
                <c:pt idx="92">
                  <c:v>43998</c:v>
                </c:pt>
                <c:pt idx="93">
                  <c:v>43999</c:v>
                </c:pt>
                <c:pt idx="94">
                  <c:v>44000</c:v>
                </c:pt>
                <c:pt idx="95">
                  <c:v>44001</c:v>
                </c:pt>
                <c:pt idx="96">
                  <c:v>44002</c:v>
                </c:pt>
                <c:pt idx="97">
                  <c:v>44003</c:v>
                </c:pt>
                <c:pt idx="98">
                  <c:v>44004</c:v>
                </c:pt>
                <c:pt idx="99">
                  <c:v>44005</c:v>
                </c:pt>
                <c:pt idx="100">
                  <c:v>44006</c:v>
                </c:pt>
                <c:pt idx="101">
                  <c:v>44007</c:v>
                </c:pt>
                <c:pt idx="102">
                  <c:v>44008</c:v>
                </c:pt>
                <c:pt idx="103">
                  <c:v>44009</c:v>
                </c:pt>
                <c:pt idx="104">
                  <c:v>44010</c:v>
                </c:pt>
                <c:pt idx="105">
                  <c:v>44011</c:v>
                </c:pt>
                <c:pt idx="106">
                  <c:v>44012</c:v>
                </c:pt>
                <c:pt idx="107">
                  <c:v>44013</c:v>
                </c:pt>
                <c:pt idx="108">
                  <c:v>44014</c:v>
                </c:pt>
                <c:pt idx="109">
                  <c:v>44015</c:v>
                </c:pt>
                <c:pt idx="110">
                  <c:v>44016</c:v>
                </c:pt>
                <c:pt idx="111">
                  <c:v>44017</c:v>
                </c:pt>
                <c:pt idx="112">
                  <c:v>44018</c:v>
                </c:pt>
                <c:pt idx="113">
                  <c:v>44019</c:v>
                </c:pt>
                <c:pt idx="114">
                  <c:v>44020</c:v>
                </c:pt>
                <c:pt idx="115">
                  <c:v>44021</c:v>
                </c:pt>
                <c:pt idx="116">
                  <c:v>44022</c:v>
                </c:pt>
                <c:pt idx="117">
                  <c:v>44023</c:v>
                </c:pt>
                <c:pt idx="118">
                  <c:v>44024</c:v>
                </c:pt>
                <c:pt idx="119">
                  <c:v>44025</c:v>
                </c:pt>
                <c:pt idx="120">
                  <c:v>44026</c:v>
                </c:pt>
                <c:pt idx="121">
                  <c:v>44027</c:v>
                </c:pt>
                <c:pt idx="122">
                  <c:v>44028</c:v>
                </c:pt>
                <c:pt idx="123">
                  <c:v>44029</c:v>
                </c:pt>
                <c:pt idx="124">
                  <c:v>44030</c:v>
                </c:pt>
                <c:pt idx="125">
                  <c:v>44031</c:v>
                </c:pt>
                <c:pt idx="126">
                  <c:v>44032</c:v>
                </c:pt>
                <c:pt idx="127">
                  <c:v>44033</c:v>
                </c:pt>
                <c:pt idx="128">
                  <c:v>44034</c:v>
                </c:pt>
                <c:pt idx="129">
                  <c:v>44035</c:v>
                </c:pt>
                <c:pt idx="130">
                  <c:v>44036</c:v>
                </c:pt>
                <c:pt idx="131">
                  <c:v>44037</c:v>
                </c:pt>
                <c:pt idx="132">
                  <c:v>44038</c:v>
                </c:pt>
                <c:pt idx="133">
                  <c:v>44039</c:v>
                </c:pt>
                <c:pt idx="134">
                  <c:v>44040</c:v>
                </c:pt>
                <c:pt idx="135">
                  <c:v>44041</c:v>
                </c:pt>
                <c:pt idx="136">
                  <c:v>44042</c:v>
                </c:pt>
                <c:pt idx="137">
                  <c:v>44043</c:v>
                </c:pt>
                <c:pt idx="138">
                  <c:v>44044</c:v>
                </c:pt>
                <c:pt idx="139">
                  <c:v>44045</c:v>
                </c:pt>
                <c:pt idx="140">
                  <c:v>44046</c:v>
                </c:pt>
                <c:pt idx="141">
                  <c:v>44047</c:v>
                </c:pt>
                <c:pt idx="142">
                  <c:v>44048</c:v>
                </c:pt>
                <c:pt idx="143">
                  <c:v>44049</c:v>
                </c:pt>
                <c:pt idx="144">
                  <c:v>44050</c:v>
                </c:pt>
                <c:pt idx="145">
                  <c:v>44051</c:v>
                </c:pt>
                <c:pt idx="146">
                  <c:v>44052</c:v>
                </c:pt>
                <c:pt idx="147">
                  <c:v>44053</c:v>
                </c:pt>
                <c:pt idx="148">
                  <c:v>44054</c:v>
                </c:pt>
                <c:pt idx="149">
                  <c:v>44055</c:v>
                </c:pt>
                <c:pt idx="150">
                  <c:v>44056</c:v>
                </c:pt>
                <c:pt idx="151">
                  <c:v>44057</c:v>
                </c:pt>
                <c:pt idx="152">
                  <c:v>44058</c:v>
                </c:pt>
                <c:pt idx="153">
                  <c:v>44059</c:v>
                </c:pt>
                <c:pt idx="154">
                  <c:v>44060</c:v>
                </c:pt>
                <c:pt idx="155">
                  <c:v>44061</c:v>
                </c:pt>
                <c:pt idx="156">
                  <c:v>44062</c:v>
                </c:pt>
                <c:pt idx="157">
                  <c:v>44063</c:v>
                </c:pt>
                <c:pt idx="158">
                  <c:v>44064</c:v>
                </c:pt>
                <c:pt idx="159">
                  <c:v>44065</c:v>
                </c:pt>
                <c:pt idx="160">
                  <c:v>44066</c:v>
                </c:pt>
                <c:pt idx="161">
                  <c:v>44067</c:v>
                </c:pt>
                <c:pt idx="162">
                  <c:v>44068</c:v>
                </c:pt>
                <c:pt idx="163">
                  <c:v>44069</c:v>
                </c:pt>
                <c:pt idx="164">
                  <c:v>44070</c:v>
                </c:pt>
                <c:pt idx="165">
                  <c:v>44071</c:v>
                </c:pt>
                <c:pt idx="166">
                  <c:v>44072</c:v>
                </c:pt>
                <c:pt idx="167">
                  <c:v>44073</c:v>
                </c:pt>
                <c:pt idx="168">
                  <c:v>44074</c:v>
                </c:pt>
                <c:pt idx="169">
                  <c:v>44075</c:v>
                </c:pt>
                <c:pt idx="170">
                  <c:v>44076</c:v>
                </c:pt>
                <c:pt idx="171">
                  <c:v>44077</c:v>
                </c:pt>
                <c:pt idx="172">
                  <c:v>44078</c:v>
                </c:pt>
                <c:pt idx="173">
                  <c:v>44079</c:v>
                </c:pt>
                <c:pt idx="174">
                  <c:v>44080</c:v>
                </c:pt>
                <c:pt idx="175">
                  <c:v>44081</c:v>
                </c:pt>
                <c:pt idx="176">
                  <c:v>44082</c:v>
                </c:pt>
                <c:pt idx="177">
                  <c:v>44083</c:v>
                </c:pt>
                <c:pt idx="178">
                  <c:v>44084</c:v>
                </c:pt>
                <c:pt idx="179">
                  <c:v>44085</c:v>
                </c:pt>
                <c:pt idx="180">
                  <c:v>44086</c:v>
                </c:pt>
                <c:pt idx="181">
                  <c:v>44087</c:v>
                </c:pt>
                <c:pt idx="182">
                  <c:v>44088</c:v>
                </c:pt>
                <c:pt idx="183">
                  <c:v>44089</c:v>
                </c:pt>
                <c:pt idx="184">
                  <c:v>44090</c:v>
                </c:pt>
                <c:pt idx="185">
                  <c:v>44091</c:v>
                </c:pt>
                <c:pt idx="186">
                  <c:v>44092</c:v>
                </c:pt>
                <c:pt idx="187">
                  <c:v>44093</c:v>
                </c:pt>
                <c:pt idx="188">
                  <c:v>44094</c:v>
                </c:pt>
                <c:pt idx="189">
                  <c:v>44095</c:v>
                </c:pt>
                <c:pt idx="190">
                  <c:v>44096</c:v>
                </c:pt>
                <c:pt idx="191">
                  <c:v>44097</c:v>
                </c:pt>
                <c:pt idx="192">
                  <c:v>44098</c:v>
                </c:pt>
                <c:pt idx="193">
                  <c:v>44099</c:v>
                </c:pt>
                <c:pt idx="194">
                  <c:v>44100</c:v>
                </c:pt>
                <c:pt idx="195">
                  <c:v>44101</c:v>
                </c:pt>
                <c:pt idx="196">
                  <c:v>44102</c:v>
                </c:pt>
                <c:pt idx="197">
                  <c:v>44103</c:v>
                </c:pt>
                <c:pt idx="198">
                  <c:v>44104</c:v>
                </c:pt>
                <c:pt idx="199">
                  <c:v>44105</c:v>
                </c:pt>
                <c:pt idx="200">
                  <c:v>44106</c:v>
                </c:pt>
                <c:pt idx="201">
                  <c:v>44107</c:v>
                </c:pt>
                <c:pt idx="202">
                  <c:v>44108</c:v>
                </c:pt>
                <c:pt idx="203">
                  <c:v>44109</c:v>
                </c:pt>
                <c:pt idx="204">
                  <c:v>44110</c:v>
                </c:pt>
                <c:pt idx="205">
                  <c:v>44111</c:v>
                </c:pt>
                <c:pt idx="206">
                  <c:v>44112</c:v>
                </c:pt>
                <c:pt idx="207">
                  <c:v>44113</c:v>
                </c:pt>
                <c:pt idx="208">
                  <c:v>44114</c:v>
                </c:pt>
                <c:pt idx="209">
                  <c:v>44115</c:v>
                </c:pt>
                <c:pt idx="210">
                  <c:v>44116</c:v>
                </c:pt>
                <c:pt idx="211">
                  <c:v>44117</c:v>
                </c:pt>
                <c:pt idx="212">
                  <c:v>44118</c:v>
                </c:pt>
                <c:pt idx="213">
                  <c:v>44119</c:v>
                </c:pt>
                <c:pt idx="214">
                  <c:v>44120</c:v>
                </c:pt>
                <c:pt idx="215">
                  <c:v>44121</c:v>
                </c:pt>
                <c:pt idx="216">
                  <c:v>44122</c:v>
                </c:pt>
                <c:pt idx="217">
                  <c:v>44123</c:v>
                </c:pt>
                <c:pt idx="218">
                  <c:v>44124</c:v>
                </c:pt>
                <c:pt idx="219">
                  <c:v>44125</c:v>
                </c:pt>
                <c:pt idx="220">
                  <c:v>44126</c:v>
                </c:pt>
                <c:pt idx="221">
                  <c:v>44127</c:v>
                </c:pt>
                <c:pt idx="222">
                  <c:v>44128</c:v>
                </c:pt>
                <c:pt idx="223">
                  <c:v>44129</c:v>
                </c:pt>
                <c:pt idx="224">
                  <c:v>44130</c:v>
                </c:pt>
                <c:pt idx="225">
                  <c:v>44131</c:v>
                </c:pt>
                <c:pt idx="226">
                  <c:v>44132</c:v>
                </c:pt>
                <c:pt idx="227">
                  <c:v>44133</c:v>
                </c:pt>
                <c:pt idx="228">
                  <c:v>44134</c:v>
                </c:pt>
                <c:pt idx="229">
                  <c:v>44135</c:v>
                </c:pt>
                <c:pt idx="230">
                  <c:v>44136</c:v>
                </c:pt>
                <c:pt idx="231">
                  <c:v>44137</c:v>
                </c:pt>
                <c:pt idx="232">
                  <c:v>44138</c:v>
                </c:pt>
                <c:pt idx="233">
                  <c:v>44139</c:v>
                </c:pt>
                <c:pt idx="234">
                  <c:v>44140</c:v>
                </c:pt>
                <c:pt idx="235">
                  <c:v>44141</c:v>
                </c:pt>
                <c:pt idx="236">
                  <c:v>44142</c:v>
                </c:pt>
                <c:pt idx="237">
                  <c:v>44143</c:v>
                </c:pt>
                <c:pt idx="238">
                  <c:v>44144</c:v>
                </c:pt>
                <c:pt idx="239">
                  <c:v>44145</c:v>
                </c:pt>
                <c:pt idx="240">
                  <c:v>44146</c:v>
                </c:pt>
                <c:pt idx="241">
                  <c:v>44147</c:v>
                </c:pt>
                <c:pt idx="242">
                  <c:v>44148</c:v>
                </c:pt>
                <c:pt idx="243">
                  <c:v>44149</c:v>
                </c:pt>
                <c:pt idx="244">
                  <c:v>44150</c:v>
                </c:pt>
                <c:pt idx="245">
                  <c:v>44151</c:v>
                </c:pt>
                <c:pt idx="246">
                  <c:v>44152</c:v>
                </c:pt>
                <c:pt idx="247">
                  <c:v>44153</c:v>
                </c:pt>
                <c:pt idx="248">
                  <c:v>44154</c:v>
                </c:pt>
                <c:pt idx="249">
                  <c:v>44155</c:v>
                </c:pt>
                <c:pt idx="250">
                  <c:v>44156</c:v>
                </c:pt>
                <c:pt idx="251">
                  <c:v>44157</c:v>
                </c:pt>
                <c:pt idx="252">
                  <c:v>44158</c:v>
                </c:pt>
                <c:pt idx="253">
                  <c:v>44159</c:v>
                </c:pt>
                <c:pt idx="254">
                  <c:v>44160</c:v>
                </c:pt>
                <c:pt idx="255">
                  <c:v>44161</c:v>
                </c:pt>
                <c:pt idx="256">
                  <c:v>44162</c:v>
                </c:pt>
                <c:pt idx="257">
                  <c:v>44163</c:v>
                </c:pt>
                <c:pt idx="258">
                  <c:v>44164</c:v>
                </c:pt>
                <c:pt idx="259">
                  <c:v>44165</c:v>
                </c:pt>
                <c:pt idx="260">
                  <c:v>44166</c:v>
                </c:pt>
                <c:pt idx="261">
                  <c:v>44167</c:v>
                </c:pt>
                <c:pt idx="262">
                  <c:v>44168</c:v>
                </c:pt>
                <c:pt idx="263">
                  <c:v>44169</c:v>
                </c:pt>
                <c:pt idx="264">
                  <c:v>44170</c:v>
                </c:pt>
                <c:pt idx="265">
                  <c:v>44171</c:v>
                </c:pt>
                <c:pt idx="266">
                  <c:v>44172</c:v>
                </c:pt>
                <c:pt idx="267">
                  <c:v>44173</c:v>
                </c:pt>
                <c:pt idx="268">
                  <c:v>44174</c:v>
                </c:pt>
                <c:pt idx="269">
                  <c:v>44175</c:v>
                </c:pt>
                <c:pt idx="270">
                  <c:v>44176</c:v>
                </c:pt>
                <c:pt idx="271">
                  <c:v>44177</c:v>
                </c:pt>
                <c:pt idx="272">
                  <c:v>44178</c:v>
                </c:pt>
                <c:pt idx="273">
                  <c:v>44179</c:v>
                </c:pt>
                <c:pt idx="274">
                  <c:v>44180</c:v>
                </c:pt>
                <c:pt idx="275">
                  <c:v>44181</c:v>
                </c:pt>
              </c:numCache>
            </c:numRef>
          </c:cat>
          <c:val>
            <c:numRef>
              <c:f>'Случаев СНГ'!$B$43:$JQ$43</c:f>
              <c:numCache>
                <c:formatCode>General</c:formatCode>
                <c:ptCount val="276"/>
                <c:pt idx="0">
                  <c:v>0.3188639938778115</c:v>
                </c:pt>
                <c:pt idx="1">
                  <c:v>0.28697759449003024</c:v>
                </c:pt>
                <c:pt idx="2">
                  <c:v>0.44640959142893583</c:v>
                </c:pt>
                <c:pt idx="3">
                  <c:v>0.41452319204115479</c:v>
                </c:pt>
                <c:pt idx="4">
                  <c:v>0.44640959142893583</c:v>
                </c:pt>
                <c:pt idx="5">
                  <c:v>0.52081119000042519</c:v>
                </c:pt>
                <c:pt idx="6">
                  <c:v>0.52081119000042519</c:v>
                </c:pt>
                <c:pt idx="7">
                  <c:v>0.47829599081671692</c:v>
                </c:pt>
                <c:pt idx="8">
                  <c:v>0.47829599081671692</c:v>
                </c:pt>
                <c:pt idx="9">
                  <c:v>0.37200799285744662</c:v>
                </c:pt>
                <c:pt idx="10">
                  <c:v>0.37200799285744662</c:v>
                </c:pt>
                <c:pt idx="11">
                  <c:v>0.2657199948981761</c:v>
                </c:pt>
                <c:pt idx="12">
                  <c:v>0.19131839632668679</c:v>
                </c:pt>
                <c:pt idx="13">
                  <c:v>0.19131839632668679</c:v>
                </c:pt>
                <c:pt idx="14">
                  <c:v>0.75464478551082026</c:v>
                </c:pt>
                <c:pt idx="15">
                  <c:v>0.75464478551082026</c:v>
                </c:pt>
                <c:pt idx="16">
                  <c:v>0.81841758428638223</c:v>
                </c:pt>
                <c:pt idx="17">
                  <c:v>2.3170783555120957</c:v>
                </c:pt>
                <c:pt idx="18">
                  <c:v>2.7316015475532502</c:v>
                </c:pt>
                <c:pt idx="19">
                  <c:v>3.6775647293907578</c:v>
                </c:pt>
                <c:pt idx="20">
                  <c:v>4.9742783044938585</c:v>
                </c:pt>
                <c:pt idx="21">
                  <c:v>5.8245822881680196</c:v>
                </c:pt>
                <c:pt idx="22">
                  <c:v>7.5358190553122739</c:v>
                </c:pt>
                <c:pt idx="23">
                  <c:v>9.5978062157221231</c:v>
                </c:pt>
                <c:pt idx="24">
                  <c:v>12.563241358785767</c:v>
                </c:pt>
                <c:pt idx="25">
                  <c:v>17.324943667361083</c:v>
                </c:pt>
                <c:pt idx="26">
                  <c:v>18.98303643552569</c:v>
                </c:pt>
                <c:pt idx="27">
                  <c:v>21.427660388588922</c:v>
                </c:pt>
                <c:pt idx="28">
                  <c:v>23.585306747162104</c:v>
                </c:pt>
                <c:pt idx="29">
                  <c:v>25.721695506143444</c:v>
                </c:pt>
                <c:pt idx="30">
                  <c:v>28.293865056757795</c:v>
                </c:pt>
                <c:pt idx="31">
                  <c:v>28.889077845329698</c:v>
                </c:pt>
                <c:pt idx="32">
                  <c:v>29.739381829003868</c:v>
                </c:pt>
                <c:pt idx="33">
                  <c:v>32.641044173291938</c:v>
                </c:pt>
                <c:pt idx="34">
                  <c:v>34.320394541048415</c:v>
                </c:pt>
                <c:pt idx="35">
                  <c:v>35.553335317375968</c:v>
                </c:pt>
                <c:pt idx="36">
                  <c:v>36.584328897580882</c:v>
                </c:pt>
                <c:pt idx="37">
                  <c:v>37.764125674928799</c:v>
                </c:pt>
                <c:pt idx="38">
                  <c:v>40.580757620849454</c:v>
                </c:pt>
                <c:pt idx="39">
                  <c:v>42.451426384932596</c:v>
                </c:pt>
                <c:pt idx="40">
                  <c:v>45.629437523914802</c:v>
                </c:pt>
                <c:pt idx="41">
                  <c:v>49.487691849836303</c:v>
                </c:pt>
                <c:pt idx="42">
                  <c:v>53.409718974533405</c:v>
                </c:pt>
                <c:pt idx="43">
                  <c:v>58.29896688065984</c:v>
                </c:pt>
                <c:pt idx="44">
                  <c:v>62.709918795969564</c:v>
                </c:pt>
                <c:pt idx="45">
                  <c:v>63.825942774541907</c:v>
                </c:pt>
                <c:pt idx="46">
                  <c:v>65.303345946175753</c:v>
                </c:pt>
                <c:pt idx="47">
                  <c:v>66.302453126992887</c:v>
                </c:pt>
                <c:pt idx="48">
                  <c:v>66.344968326176613</c:v>
                </c:pt>
                <c:pt idx="49">
                  <c:v>65.898558734747652</c:v>
                </c:pt>
                <c:pt idx="50">
                  <c:v>65.282088346583862</c:v>
                </c:pt>
                <c:pt idx="51">
                  <c:v>64.559329960460872</c:v>
                </c:pt>
                <c:pt idx="52">
                  <c:v>65.27145954678798</c:v>
                </c:pt>
                <c:pt idx="53">
                  <c:v>65.728497938012822</c:v>
                </c:pt>
                <c:pt idx="54">
                  <c:v>66.153649929849934</c:v>
                </c:pt>
                <c:pt idx="55">
                  <c:v>66.6213171208707</c:v>
                </c:pt>
                <c:pt idx="56">
                  <c:v>68.205008290463809</c:v>
                </c:pt>
                <c:pt idx="57">
                  <c:v>69.331661068832119</c:v>
                </c:pt>
                <c:pt idx="58">
                  <c:v>69.8312146592407</c:v>
                </c:pt>
                <c:pt idx="59">
                  <c:v>70.192593852302181</c:v>
                </c:pt>
                <c:pt idx="60">
                  <c:v>70.458313847200372</c:v>
                </c:pt>
                <c:pt idx="61">
                  <c:v>70.458313847200372</c:v>
                </c:pt>
                <c:pt idx="62">
                  <c:v>70.968496237404864</c:v>
                </c:pt>
                <c:pt idx="63">
                  <c:v>70.851579439649669</c:v>
                </c:pt>
                <c:pt idx="64">
                  <c:v>70.522086645975932</c:v>
                </c:pt>
                <c:pt idx="65">
                  <c:v>70.160707452914394</c:v>
                </c:pt>
                <c:pt idx="66">
                  <c:v>70.139449853322546</c:v>
                </c:pt>
                <c:pt idx="67">
                  <c:v>69.863101058628459</c:v>
                </c:pt>
                <c:pt idx="68">
                  <c:v>69.756813060669202</c:v>
                </c:pt>
                <c:pt idx="69">
                  <c:v>69.597381063730282</c:v>
                </c:pt>
                <c:pt idx="70">
                  <c:v>69.852472258832506</c:v>
                </c:pt>
                <c:pt idx="71">
                  <c:v>69.629267463118083</c:v>
                </c:pt>
                <c:pt idx="72">
                  <c:v>69.406062667403603</c:v>
                </c:pt>
                <c:pt idx="73">
                  <c:v>68.949024276178747</c:v>
                </c:pt>
                <c:pt idx="74">
                  <c:v>68.672675481484603</c:v>
                </c:pt>
                <c:pt idx="75">
                  <c:v>68.17312189107605</c:v>
                </c:pt>
                <c:pt idx="76">
                  <c:v>67.577909102504137</c:v>
                </c:pt>
                <c:pt idx="77">
                  <c:v>66.525657922707353</c:v>
                </c:pt>
                <c:pt idx="78">
                  <c:v>65.856043535563956</c:v>
                </c:pt>
                <c:pt idx="79">
                  <c:v>65.473406742910583</c:v>
                </c:pt>
                <c:pt idx="80">
                  <c:v>65.080141150461259</c:v>
                </c:pt>
                <c:pt idx="81">
                  <c:v>64.87819395433867</c:v>
                </c:pt>
                <c:pt idx="82">
                  <c:v>64.761277156583446</c:v>
                </c:pt>
                <c:pt idx="83">
                  <c:v>64.559329960460872</c:v>
                </c:pt>
                <c:pt idx="84">
                  <c:v>64.304238765358633</c:v>
                </c:pt>
                <c:pt idx="85">
                  <c:v>63.879086773521529</c:v>
                </c:pt>
                <c:pt idx="86">
                  <c:v>63.241358785765911</c:v>
                </c:pt>
                <c:pt idx="87">
                  <c:v>62.019046809234297</c:v>
                </c:pt>
                <c:pt idx="88">
                  <c:v>60.073976446579657</c:v>
                </c:pt>
                <c:pt idx="89">
                  <c:v>58.352110879639461</c:v>
                </c:pt>
                <c:pt idx="90">
                  <c:v>56.789677309638186</c:v>
                </c:pt>
                <c:pt idx="91">
                  <c:v>55.556736533310648</c:v>
                </c:pt>
                <c:pt idx="92">
                  <c:v>54.249394158411626</c:v>
                </c:pt>
                <c:pt idx="93">
                  <c:v>52.782619786573704</c:v>
                </c:pt>
                <c:pt idx="94">
                  <c:v>51.454019812082812</c:v>
                </c:pt>
                <c:pt idx="95">
                  <c:v>51.156413417796848</c:v>
                </c:pt>
                <c:pt idx="96">
                  <c:v>49.902215041877469</c:v>
                </c:pt>
                <c:pt idx="97">
                  <c:v>48.169720675141356</c:v>
                </c:pt>
                <c:pt idx="98">
                  <c:v>46.160877513711142</c:v>
                </c:pt>
                <c:pt idx="99">
                  <c:v>43.769397559627556</c:v>
                </c:pt>
                <c:pt idx="100">
                  <c:v>41.590493601462519</c:v>
                </c:pt>
                <c:pt idx="101">
                  <c:v>39.592279239828244</c:v>
                </c:pt>
                <c:pt idx="102">
                  <c:v>35.925343310233409</c:v>
                </c:pt>
                <c:pt idx="103">
                  <c:v>33.576378555333527</c:v>
                </c:pt>
                <c:pt idx="104">
                  <c:v>31.567535393903317</c:v>
                </c:pt>
                <c:pt idx="105">
                  <c:v>29.409889035330124</c:v>
                </c:pt>
                <c:pt idx="106">
                  <c:v>27.964372263084048</c:v>
                </c:pt>
                <c:pt idx="107">
                  <c:v>26.348794694103134</c:v>
                </c:pt>
                <c:pt idx="108">
                  <c:v>24.616300327367032</c:v>
                </c:pt>
                <c:pt idx="109">
                  <c:v>24.276178733897368</c:v>
                </c:pt>
                <c:pt idx="110">
                  <c:v>23.117639556141317</c:v>
                </c:pt>
                <c:pt idx="111">
                  <c:v>22.097274775732323</c:v>
                </c:pt>
                <c:pt idx="112">
                  <c:v>21.406402788997063</c:v>
                </c:pt>
                <c:pt idx="113">
                  <c:v>20.035287615322478</c:v>
                </c:pt>
                <c:pt idx="114">
                  <c:v>19.131839632668683</c:v>
                </c:pt>
                <c:pt idx="115">
                  <c:v>18.207134050423026</c:v>
                </c:pt>
                <c:pt idx="116">
                  <c:v>17.080481272054755</c:v>
                </c:pt>
                <c:pt idx="117">
                  <c:v>15.911313294502785</c:v>
                </c:pt>
                <c:pt idx="118">
                  <c:v>14.646486118787468</c:v>
                </c:pt>
                <c:pt idx="119">
                  <c:v>13.923727732664428</c:v>
                </c:pt>
                <c:pt idx="120">
                  <c:v>13.456060541643639</c:v>
                </c:pt>
                <c:pt idx="121">
                  <c:v>12.95650695123507</c:v>
                </c:pt>
                <c:pt idx="122">
                  <c:v>12.882105352663579</c:v>
                </c:pt>
                <c:pt idx="123">
                  <c:v>12.520726159602059</c:v>
                </c:pt>
                <c:pt idx="124">
                  <c:v>12.605756557969478</c:v>
                </c:pt>
                <c:pt idx="125">
                  <c:v>12.361294162663151</c:v>
                </c:pt>
                <c:pt idx="126">
                  <c:v>11.681050975723821</c:v>
                </c:pt>
                <c:pt idx="127">
                  <c:v>11.468474979805285</c:v>
                </c:pt>
                <c:pt idx="128">
                  <c:v>11.457846180009355</c:v>
                </c:pt>
                <c:pt idx="129">
                  <c:v>11.319671782662303</c:v>
                </c:pt>
                <c:pt idx="130">
                  <c:v>11.309042982866377</c:v>
                </c:pt>
                <c:pt idx="131">
                  <c:v>11.149610985927469</c:v>
                </c:pt>
                <c:pt idx="132">
                  <c:v>11.022065388376344</c:v>
                </c:pt>
                <c:pt idx="133">
                  <c:v>11.032694188172272</c:v>
                </c:pt>
                <c:pt idx="134">
                  <c:v>10.820118192253728</c:v>
                </c:pt>
                <c:pt idx="135">
                  <c:v>10.596913396539264</c:v>
                </c:pt>
                <c:pt idx="136">
                  <c:v>10.384337400620723</c:v>
                </c:pt>
                <c:pt idx="137">
                  <c:v>10.224905403681815</c:v>
                </c:pt>
                <c:pt idx="138">
                  <c:v>10.033587007355129</c:v>
                </c:pt>
                <c:pt idx="139">
                  <c:v>9.937927809191784</c:v>
                </c:pt>
                <c:pt idx="140">
                  <c:v>9.7253518132732477</c:v>
                </c:pt>
                <c:pt idx="141">
                  <c:v>9.3958590195995093</c:v>
                </c:pt>
                <c:pt idx="142">
                  <c:v>9.1195102249054045</c:v>
                </c:pt>
                <c:pt idx="143">
                  <c:v>8.9069342289868665</c:v>
                </c:pt>
                <c:pt idx="144">
                  <c:v>8.5668126355171967</c:v>
                </c:pt>
                <c:pt idx="145">
                  <c:v>8.4180094383742201</c:v>
                </c:pt>
                <c:pt idx="146">
                  <c:v>8.3223502402108736</c:v>
                </c:pt>
                <c:pt idx="147">
                  <c:v>8.3010926406190215</c:v>
                </c:pt>
                <c:pt idx="148">
                  <c:v>8.0247438459249203</c:v>
                </c:pt>
                <c:pt idx="149">
                  <c:v>7.7165086518430339</c:v>
                </c:pt>
                <c:pt idx="150">
                  <c:v>7.44015985714893</c:v>
                </c:pt>
                <c:pt idx="151">
                  <c:v>7.3763870583733695</c:v>
                </c:pt>
                <c:pt idx="152">
                  <c:v>6.0584158836784141</c:v>
                </c:pt>
                <c:pt idx="153">
                  <c:v>7.07878066408741</c:v>
                </c:pt>
                <c:pt idx="154">
                  <c:v>6.8236894689851626</c:v>
                </c:pt>
                <c:pt idx="155">
                  <c:v>7.1000382636792656</c:v>
                </c:pt>
                <c:pt idx="156">
                  <c:v>7.429531057353004</c:v>
                </c:pt>
                <c:pt idx="157">
                  <c:v>7.9397134475575024</c:v>
                </c:pt>
                <c:pt idx="158">
                  <c:v>8.5349262361294187</c:v>
                </c:pt>
                <c:pt idx="159">
                  <c:v>10.384337400620723</c:v>
                </c:pt>
                <c:pt idx="160">
                  <c:v>10.118617405722544</c:v>
                </c:pt>
                <c:pt idx="161">
                  <c:v>11.224012584498958</c:v>
                </c:pt>
                <c:pt idx="162">
                  <c:v>11.202754984907104</c:v>
                </c:pt>
                <c:pt idx="163">
                  <c:v>12.467582160622422</c:v>
                </c:pt>
                <c:pt idx="164">
                  <c:v>12.913991752051357</c:v>
                </c:pt>
                <c:pt idx="165">
                  <c:v>13.126567747969899</c:v>
                </c:pt>
                <c:pt idx="166">
                  <c:v>13.158454147357682</c:v>
                </c:pt>
                <c:pt idx="167">
                  <c:v>12.95650695123507</c:v>
                </c:pt>
                <c:pt idx="168">
                  <c:v>12.733302155520597</c:v>
                </c:pt>
                <c:pt idx="169">
                  <c:v>13.126567747969899</c:v>
                </c:pt>
                <c:pt idx="170">
                  <c:v>12.403809361846863</c:v>
                </c:pt>
                <c:pt idx="171">
                  <c:v>12.08494536796905</c:v>
                </c:pt>
                <c:pt idx="172">
                  <c:v>12.106202967560902</c:v>
                </c:pt>
                <c:pt idx="173">
                  <c:v>12.116831767356828</c:v>
                </c:pt>
                <c:pt idx="174">
                  <c:v>12.456953360826496</c:v>
                </c:pt>
                <c:pt idx="175">
                  <c:v>12.627014157561328</c:v>
                </c:pt>
                <c:pt idx="176">
                  <c:v>13.243484545725101</c:v>
                </c:pt>
                <c:pt idx="177">
                  <c:v>13.402916542664004</c:v>
                </c:pt>
                <c:pt idx="178">
                  <c:v>13.700522936949961</c:v>
                </c:pt>
                <c:pt idx="179">
                  <c:v>13.806810934909233</c:v>
                </c:pt>
                <c:pt idx="180">
                  <c:v>13.944985332256282</c:v>
                </c:pt>
                <c:pt idx="181">
                  <c:v>13.966242931848138</c:v>
                </c:pt>
                <c:pt idx="182">
                  <c:v>14.125674928787044</c:v>
                </c:pt>
                <c:pt idx="183">
                  <c:v>14.285106925725948</c:v>
                </c:pt>
                <c:pt idx="184">
                  <c:v>14.465796522256708</c:v>
                </c:pt>
                <c:pt idx="185">
                  <c:v>14.837804515114152</c:v>
                </c:pt>
                <c:pt idx="186">
                  <c:v>15.369244504910506</c:v>
                </c:pt>
                <c:pt idx="187">
                  <c:v>15.794396496747588</c:v>
                </c:pt>
                <c:pt idx="188">
                  <c:v>15.953828493686492</c:v>
                </c:pt>
                <c:pt idx="189">
                  <c:v>16.34709408613579</c:v>
                </c:pt>
                <c:pt idx="190">
                  <c:v>16.495897283278772</c:v>
                </c:pt>
                <c:pt idx="191">
                  <c:v>16.942306874707697</c:v>
                </c:pt>
                <c:pt idx="192">
                  <c:v>17.686322860422596</c:v>
                </c:pt>
                <c:pt idx="193">
                  <c:v>18.355937247566001</c:v>
                </c:pt>
                <c:pt idx="194">
                  <c:v>19.429446026954633</c:v>
                </c:pt>
                <c:pt idx="195">
                  <c:v>20.566727605118828</c:v>
                </c:pt>
                <c:pt idx="196">
                  <c:v>21.76778198205859</c:v>
                </c:pt>
                <c:pt idx="197">
                  <c:v>22.915692360018706</c:v>
                </c:pt>
                <c:pt idx="198">
                  <c:v>24.169890735938097</c:v>
                </c:pt>
                <c:pt idx="199">
                  <c:v>25.168997916755242</c:v>
                </c:pt>
                <c:pt idx="200">
                  <c:v>26.189362697164228</c:v>
                </c:pt>
                <c:pt idx="201">
                  <c:v>27.241613876961004</c:v>
                </c:pt>
                <c:pt idx="202">
                  <c:v>23.840397942264357</c:v>
                </c:pt>
                <c:pt idx="203">
                  <c:v>29.229199438799366</c:v>
                </c:pt>
                <c:pt idx="204">
                  <c:v>30.079503422473536</c:v>
                </c:pt>
                <c:pt idx="205">
                  <c:v>30.547170613494327</c:v>
                </c:pt>
                <c:pt idx="206">
                  <c:v>31.493133795331826</c:v>
                </c:pt>
                <c:pt idx="207">
                  <c:v>32.417839377577479</c:v>
                </c:pt>
                <c:pt idx="208">
                  <c:v>27.836826665532932</c:v>
                </c:pt>
                <c:pt idx="209">
                  <c:v>39.135240848603381</c:v>
                </c:pt>
                <c:pt idx="210">
                  <c:v>35.096296926151112</c:v>
                </c:pt>
                <c:pt idx="211">
                  <c:v>36.499298499213452</c:v>
                </c:pt>
                <c:pt idx="212">
                  <c:v>38.433740062072182</c:v>
                </c:pt>
                <c:pt idx="213">
                  <c:v>39.879256834318262</c:v>
                </c:pt>
                <c:pt idx="214">
                  <c:v>41.675523999829956</c:v>
                </c:pt>
                <c:pt idx="215">
                  <c:v>48.807448662896974</c:v>
                </c:pt>
                <c:pt idx="216">
                  <c:v>44.258322350240206</c:v>
                </c:pt>
                <c:pt idx="217">
                  <c:v>45.618808724118878</c:v>
                </c:pt>
                <c:pt idx="218">
                  <c:v>46.607287105140074</c:v>
                </c:pt>
                <c:pt idx="219">
                  <c:v>48.052803877386154</c:v>
                </c:pt>
                <c:pt idx="220">
                  <c:v>49.381403851877039</c:v>
                </c:pt>
                <c:pt idx="221">
                  <c:v>50.752519025551642</c:v>
                </c:pt>
                <c:pt idx="222">
                  <c:v>52.240550996981426</c:v>
                </c:pt>
                <c:pt idx="223">
                  <c:v>54.472598954126106</c:v>
                </c:pt>
                <c:pt idx="224">
                  <c:v>57.5762084945368</c:v>
                </c:pt>
                <c:pt idx="225">
                  <c:v>60.584158836784155</c:v>
                </c:pt>
                <c:pt idx="226">
                  <c:v>62.74180519535733</c:v>
                </c:pt>
                <c:pt idx="227">
                  <c:v>65.356489945155403</c:v>
                </c:pt>
                <c:pt idx="228">
                  <c:v>67.301560307810036</c:v>
                </c:pt>
                <c:pt idx="229">
                  <c:v>69.129713872709473</c:v>
                </c:pt>
                <c:pt idx="230">
                  <c:v>70.532715445771856</c:v>
                </c:pt>
                <c:pt idx="231">
                  <c:v>71.138557034139694</c:v>
                </c:pt>
                <c:pt idx="232">
                  <c:v>71.42553462862972</c:v>
                </c:pt>
                <c:pt idx="233">
                  <c:v>71.935717018834225</c:v>
                </c:pt>
                <c:pt idx="234">
                  <c:v>71.914459419242405</c:v>
                </c:pt>
                <c:pt idx="235">
                  <c:v>72.137664214956843</c:v>
                </c:pt>
                <c:pt idx="236">
                  <c:v>72.286467412099796</c:v>
                </c:pt>
                <c:pt idx="237">
                  <c:v>72.488414608222456</c:v>
                </c:pt>
                <c:pt idx="238">
                  <c:v>72.934824199651374</c:v>
                </c:pt>
                <c:pt idx="239">
                  <c:v>74.093363377407428</c:v>
                </c:pt>
                <c:pt idx="240">
                  <c:v>74.869265762510096</c:v>
                </c:pt>
                <c:pt idx="241">
                  <c:v>76.102206538837621</c:v>
                </c:pt>
                <c:pt idx="242">
                  <c:v>77.97287530292077</c:v>
                </c:pt>
                <c:pt idx="243">
                  <c:v>80.640704051698478</c:v>
                </c:pt>
                <c:pt idx="244">
                  <c:v>84.031291186599191</c:v>
                </c:pt>
                <c:pt idx="245">
                  <c:v>87.007355129458773</c:v>
                </c:pt>
                <c:pt idx="246">
                  <c:v>89.271289485991261</c:v>
                </c:pt>
                <c:pt idx="247">
                  <c:v>91.949747034564837</c:v>
                </c:pt>
                <c:pt idx="248">
                  <c:v>94.96832617660813</c:v>
                </c:pt>
                <c:pt idx="249">
                  <c:v>98.050678117426941</c:v>
                </c:pt>
                <c:pt idx="250">
                  <c:v>101.66447004804219</c:v>
                </c:pt>
                <c:pt idx="251">
                  <c:v>104.31104119722801</c:v>
                </c:pt>
                <c:pt idx="252">
                  <c:v>106.64937715233194</c:v>
                </c:pt>
                <c:pt idx="253">
                  <c:v>108.98771310743591</c:v>
                </c:pt>
                <c:pt idx="254">
                  <c:v>110.97529866927428</c:v>
                </c:pt>
                <c:pt idx="255">
                  <c:v>112.89911143233708</c:v>
                </c:pt>
                <c:pt idx="256">
                  <c:v>114.64223459886908</c:v>
                </c:pt>
                <c:pt idx="257">
                  <c:v>115.73700097784959</c:v>
                </c:pt>
                <c:pt idx="258">
                  <c:v>117.01245695336083</c:v>
                </c:pt>
                <c:pt idx="259">
                  <c:v>118.67054972152545</c:v>
                </c:pt>
                <c:pt idx="260">
                  <c:v>119.74405850091409</c:v>
                </c:pt>
                <c:pt idx="261">
                  <c:v>121.795416861528</c:v>
                </c:pt>
                <c:pt idx="262">
                  <c:v>123.26219123336593</c:v>
                </c:pt>
                <c:pt idx="263">
                  <c:v>124.88839760214275</c:v>
                </c:pt>
                <c:pt idx="264">
                  <c:v>127.06730156030783</c:v>
                </c:pt>
                <c:pt idx="265">
                  <c:v>129.12928872071762</c:v>
                </c:pt>
                <c:pt idx="266">
                  <c:v>130.7980102886782</c:v>
                </c:pt>
                <c:pt idx="267">
                  <c:v>131.61642787296464</c:v>
                </c:pt>
                <c:pt idx="268">
                  <c:v>133.33829343990479</c:v>
                </c:pt>
                <c:pt idx="269">
                  <c:v>135.86794779133541</c:v>
                </c:pt>
                <c:pt idx="270">
                  <c:v>137.91930615194931</c:v>
                </c:pt>
                <c:pt idx="271">
                  <c:v>138.75898133582757</c:v>
                </c:pt>
                <c:pt idx="272">
                  <c:v>139.6411717188895</c:v>
                </c:pt>
                <c:pt idx="273">
                  <c:v>140.24701330725733</c:v>
                </c:pt>
                <c:pt idx="274">
                  <c:v>143.03175885379025</c:v>
                </c:pt>
                <c:pt idx="275">
                  <c:v>142.89358445644316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'Случаев СНГ'!$A$44</c:f>
              <c:strCache>
                <c:ptCount val="1"/>
                <c:pt idx="0">
                  <c:v>Казахстан</c:v>
                </c:pt>
              </c:strCache>
            </c:strRef>
          </c:tx>
          <c:marker>
            <c:symbol val="none"/>
          </c:marker>
          <c:cat>
            <c:numRef>
              <c:f>'Случаев СНГ'!$B$40:$JQ$40</c:f>
              <c:numCache>
                <c:formatCode>dd/mm/yyyy</c:formatCode>
                <c:ptCount val="276"/>
                <c:pt idx="0">
                  <c:v>43906</c:v>
                </c:pt>
                <c:pt idx="1">
                  <c:v>43907</c:v>
                </c:pt>
                <c:pt idx="2">
                  <c:v>43908</c:v>
                </c:pt>
                <c:pt idx="3">
                  <c:v>43909</c:v>
                </c:pt>
                <c:pt idx="4">
                  <c:v>43910</c:v>
                </c:pt>
                <c:pt idx="5">
                  <c:v>43911</c:v>
                </c:pt>
                <c:pt idx="6">
                  <c:v>43912</c:v>
                </c:pt>
                <c:pt idx="7">
                  <c:v>43913</c:v>
                </c:pt>
                <c:pt idx="8">
                  <c:v>43914</c:v>
                </c:pt>
                <c:pt idx="9">
                  <c:v>43915</c:v>
                </c:pt>
                <c:pt idx="10">
                  <c:v>43916</c:v>
                </c:pt>
                <c:pt idx="11">
                  <c:v>43917</c:v>
                </c:pt>
                <c:pt idx="12">
                  <c:v>43918</c:v>
                </c:pt>
                <c:pt idx="13">
                  <c:v>43919</c:v>
                </c:pt>
                <c:pt idx="14">
                  <c:v>43920</c:v>
                </c:pt>
                <c:pt idx="15">
                  <c:v>43921</c:v>
                </c:pt>
                <c:pt idx="16">
                  <c:v>43922</c:v>
                </c:pt>
                <c:pt idx="17">
                  <c:v>43923</c:v>
                </c:pt>
                <c:pt idx="18">
                  <c:v>43924</c:v>
                </c:pt>
                <c:pt idx="19">
                  <c:v>43925</c:v>
                </c:pt>
                <c:pt idx="20">
                  <c:v>43926</c:v>
                </c:pt>
                <c:pt idx="21">
                  <c:v>43927</c:v>
                </c:pt>
                <c:pt idx="22">
                  <c:v>43928</c:v>
                </c:pt>
                <c:pt idx="23">
                  <c:v>43929</c:v>
                </c:pt>
                <c:pt idx="24">
                  <c:v>43930</c:v>
                </c:pt>
                <c:pt idx="25">
                  <c:v>43931</c:v>
                </c:pt>
                <c:pt idx="26">
                  <c:v>43932</c:v>
                </c:pt>
                <c:pt idx="27">
                  <c:v>43933</c:v>
                </c:pt>
                <c:pt idx="28">
                  <c:v>43934</c:v>
                </c:pt>
                <c:pt idx="29">
                  <c:v>43935</c:v>
                </c:pt>
                <c:pt idx="30">
                  <c:v>43936</c:v>
                </c:pt>
                <c:pt idx="31">
                  <c:v>43937</c:v>
                </c:pt>
                <c:pt idx="32">
                  <c:v>43938</c:v>
                </c:pt>
                <c:pt idx="33">
                  <c:v>43939</c:v>
                </c:pt>
                <c:pt idx="34">
                  <c:v>43940</c:v>
                </c:pt>
                <c:pt idx="35">
                  <c:v>43941</c:v>
                </c:pt>
                <c:pt idx="36">
                  <c:v>43942</c:v>
                </c:pt>
                <c:pt idx="37">
                  <c:v>43943</c:v>
                </c:pt>
                <c:pt idx="38">
                  <c:v>43944</c:v>
                </c:pt>
                <c:pt idx="39">
                  <c:v>43945</c:v>
                </c:pt>
                <c:pt idx="40">
                  <c:v>43946</c:v>
                </c:pt>
                <c:pt idx="41">
                  <c:v>43947</c:v>
                </c:pt>
                <c:pt idx="42">
                  <c:v>43948</c:v>
                </c:pt>
                <c:pt idx="43">
                  <c:v>43949</c:v>
                </c:pt>
                <c:pt idx="44">
                  <c:v>43950</c:v>
                </c:pt>
                <c:pt idx="45">
                  <c:v>43951</c:v>
                </c:pt>
                <c:pt idx="46">
                  <c:v>43952</c:v>
                </c:pt>
                <c:pt idx="47">
                  <c:v>43953</c:v>
                </c:pt>
                <c:pt idx="48">
                  <c:v>43954</c:v>
                </c:pt>
                <c:pt idx="49">
                  <c:v>43955</c:v>
                </c:pt>
                <c:pt idx="50">
                  <c:v>43956</c:v>
                </c:pt>
                <c:pt idx="51">
                  <c:v>43957</c:v>
                </c:pt>
                <c:pt idx="52">
                  <c:v>43958</c:v>
                </c:pt>
                <c:pt idx="53">
                  <c:v>43959</c:v>
                </c:pt>
                <c:pt idx="54">
                  <c:v>43960</c:v>
                </c:pt>
                <c:pt idx="55">
                  <c:v>43961</c:v>
                </c:pt>
                <c:pt idx="56">
                  <c:v>43962</c:v>
                </c:pt>
                <c:pt idx="57">
                  <c:v>43963</c:v>
                </c:pt>
                <c:pt idx="58">
                  <c:v>43964</c:v>
                </c:pt>
                <c:pt idx="59">
                  <c:v>43965</c:v>
                </c:pt>
                <c:pt idx="60">
                  <c:v>43966</c:v>
                </c:pt>
                <c:pt idx="61">
                  <c:v>43967</c:v>
                </c:pt>
                <c:pt idx="62">
                  <c:v>43968</c:v>
                </c:pt>
                <c:pt idx="63">
                  <c:v>43969</c:v>
                </c:pt>
                <c:pt idx="64">
                  <c:v>43970</c:v>
                </c:pt>
                <c:pt idx="65">
                  <c:v>43971</c:v>
                </c:pt>
                <c:pt idx="66">
                  <c:v>43972</c:v>
                </c:pt>
                <c:pt idx="67">
                  <c:v>43973</c:v>
                </c:pt>
                <c:pt idx="68">
                  <c:v>43974</c:v>
                </c:pt>
                <c:pt idx="69">
                  <c:v>43975</c:v>
                </c:pt>
                <c:pt idx="70">
                  <c:v>43976</c:v>
                </c:pt>
                <c:pt idx="71">
                  <c:v>43977</c:v>
                </c:pt>
                <c:pt idx="72">
                  <c:v>43978</c:v>
                </c:pt>
                <c:pt idx="73">
                  <c:v>43979</c:v>
                </c:pt>
                <c:pt idx="74">
                  <c:v>43980</c:v>
                </c:pt>
                <c:pt idx="75">
                  <c:v>43981</c:v>
                </c:pt>
                <c:pt idx="76">
                  <c:v>43982</c:v>
                </c:pt>
                <c:pt idx="77">
                  <c:v>43983</c:v>
                </c:pt>
                <c:pt idx="78">
                  <c:v>43984</c:v>
                </c:pt>
                <c:pt idx="79">
                  <c:v>43985</c:v>
                </c:pt>
                <c:pt idx="80">
                  <c:v>43986</c:v>
                </c:pt>
                <c:pt idx="81">
                  <c:v>43987</c:v>
                </c:pt>
                <c:pt idx="82">
                  <c:v>43988</c:v>
                </c:pt>
                <c:pt idx="83">
                  <c:v>43989</c:v>
                </c:pt>
                <c:pt idx="84">
                  <c:v>43990</c:v>
                </c:pt>
                <c:pt idx="85">
                  <c:v>43991</c:v>
                </c:pt>
                <c:pt idx="86">
                  <c:v>43992</c:v>
                </c:pt>
                <c:pt idx="87">
                  <c:v>43993</c:v>
                </c:pt>
                <c:pt idx="88">
                  <c:v>43994</c:v>
                </c:pt>
                <c:pt idx="89">
                  <c:v>43995</c:v>
                </c:pt>
                <c:pt idx="90">
                  <c:v>43996</c:v>
                </c:pt>
                <c:pt idx="91">
                  <c:v>43997</c:v>
                </c:pt>
                <c:pt idx="92">
                  <c:v>43998</c:v>
                </c:pt>
                <c:pt idx="93">
                  <c:v>43999</c:v>
                </c:pt>
                <c:pt idx="94">
                  <c:v>44000</c:v>
                </c:pt>
                <c:pt idx="95">
                  <c:v>44001</c:v>
                </c:pt>
                <c:pt idx="96">
                  <c:v>44002</c:v>
                </c:pt>
                <c:pt idx="97">
                  <c:v>44003</c:v>
                </c:pt>
                <c:pt idx="98">
                  <c:v>44004</c:v>
                </c:pt>
                <c:pt idx="99">
                  <c:v>44005</c:v>
                </c:pt>
                <c:pt idx="100">
                  <c:v>44006</c:v>
                </c:pt>
                <c:pt idx="101">
                  <c:v>44007</c:v>
                </c:pt>
                <c:pt idx="102">
                  <c:v>44008</c:v>
                </c:pt>
                <c:pt idx="103">
                  <c:v>44009</c:v>
                </c:pt>
                <c:pt idx="104">
                  <c:v>44010</c:v>
                </c:pt>
                <c:pt idx="105">
                  <c:v>44011</c:v>
                </c:pt>
                <c:pt idx="106">
                  <c:v>44012</c:v>
                </c:pt>
                <c:pt idx="107">
                  <c:v>44013</c:v>
                </c:pt>
                <c:pt idx="108">
                  <c:v>44014</c:v>
                </c:pt>
                <c:pt idx="109">
                  <c:v>44015</c:v>
                </c:pt>
                <c:pt idx="110">
                  <c:v>44016</c:v>
                </c:pt>
                <c:pt idx="111">
                  <c:v>44017</c:v>
                </c:pt>
                <c:pt idx="112">
                  <c:v>44018</c:v>
                </c:pt>
                <c:pt idx="113">
                  <c:v>44019</c:v>
                </c:pt>
                <c:pt idx="114">
                  <c:v>44020</c:v>
                </c:pt>
                <c:pt idx="115">
                  <c:v>44021</c:v>
                </c:pt>
                <c:pt idx="116">
                  <c:v>44022</c:v>
                </c:pt>
                <c:pt idx="117">
                  <c:v>44023</c:v>
                </c:pt>
                <c:pt idx="118">
                  <c:v>44024</c:v>
                </c:pt>
                <c:pt idx="119">
                  <c:v>44025</c:v>
                </c:pt>
                <c:pt idx="120">
                  <c:v>44026</c:v>
                </c:pt>
                <c:pt idx="121">
                  <c:v>44027</c:v>
                </c:pt>
                <c:pt idx="122">
                  <c:v>44028</c:v>
                </c:pt>
                <c:pt idx="123">
                  <c:v>44029</c:v>
                </c:pt>
                <c:pt idx="124">
                  <c:v>44030</c:v>
                </c:pt>
                <c:pt idx="125">
                  <c:v>44031</c:v>
                </c:pt>
                <c:pt idx="126">
                  <c:v>44032</c:v>
                </c:pt>
                <c:pt idx="127">
                  <c:v>44033</c:v>
                </c:pt>
                <c:pt idx="128">
                  <c:v>44034</c:v>
                </c:pt>
                <c:pt idx="129">
                  <c:v>44035</c:v>
                </c:pt>
                <c:pt idx="130">
                  <c:v>44036</c:v>
                </c:pt>
                <c:pt idx="131">
                  <c:v>44037</c:v>
                </c:pt>
                <c:pt idx="132">
                  <c:v>44038</c:v>
                </c:pt>
                <c:pt idx="133">
                  <c:v>44039</c:v>
                </c:pt>
                <c:pt idx="134">
                  <c:v>44040</c:v>
                </c:pt>
                <c:pt idx="135">
                  <c:v>44041</c:v>
                </c:pt>
                <c:pt idx="136">
                  <c:v>44042</c:v>
                </c:pt>
                <c:pt idx="137">
                  <c:v>44043</c:v>
                </c:pt>
                <c:pt idx="138">
                  <c:v>44044</c:v>
                </c:pt>
                <c:pt idx="139">
                  <c:v>44045</c:v>
                </c:pt>
                <c:pt idx="140">
                  <c:v>44046</c:v>
                </c:pt>
                <c:pt idx="141">
                  <c:v>44047</c:v>
                </c:pt>
                <c:pt idx="142">
                  <c:v>44048</c:v>
                </c:pt>
                <c:pt idx="143">
                  <c:v>44049</c:v>
                </c:pt>
                <c:pt idx="144">
                  <c:v>44050</c:v>
                </c:pt>
                <c:pt idx="145">
                  <c:v>44051</c:v>
                </c:pt>
                <c:pt idx="146">
                  <c:v>44052</c:v>
                </c:pt>
                <c:pt idx="147">
                  <c:v>44053</c:v>
                </c:pt>
                <c:pt idx="148">
                  <c:v>44054</c:v>
                </c:pt>
                <c:pt idx="149">
                  <c:v>44055</c:v>
                </c:pt>
                <c:pt idx="150">
                  <c:v>44056</c:v>
                </c:pt>
                <c:pt idx="151">
                  <c:v>44057</c:v>
                </c:pt>
                <c:pt idx="152">
                  <c:v>44058</c:v>
                </c:pt>
                <c:pt idx="153">
                  <c:v>44059</c:v>
                </c:pt>
                <c:pt idx="154">
                  <c:v>44060</c:v>
                </c:pt>
                <c:pt idx="155">
                  <c:v>44061</c:v>
                </c:pt>
                <c:pt idx="156">
                  <c:v>44062</c:v>
                </c:pt>
                <c:pt idx="157">
                  <c:v>44063</c:v>
                </c:pt>
                <c:pt idx="158">
                  <c:v>44064</c:v>
                </c:pt>
                <c:pt idx="159">
                  <c:v>44065</c:v>
                </c:pt>
                <c:pt idx="160">
                  <c:v>44066</c:v>
                </c:pt>
                <c:pt idx="161">
                  <c:v>44067</c:v>
                </c:pt>
                <c:pt idx="162">
                  <c:v>44068</c:v>
                </c:pt>
                <c:pt idx="163">
                  <c:v>44069</c:v>
                </c:pt>
                <c:pt idx="164">
                  <c:v>44070</c:v>
                </c:pt>
                <c:pt idx="165">
                  <c:v>44071</c:v>
                </c:pt>
                <c:pt idx="166">
                  <c:v>44072</c:v>
                </c:pt>
                <c:pt idx="167">
                  <c:v>44073</c:v>
                </c:pt>
                <c:pt idx="168">
                  <c:v>44074</c:v>
                </c:pt>
                <c:pt idx="169">
                  <c:v>44075</c:v>
                </c:pt>
                <c:pt idx="170">
                  <c:v>44076</c:v>
                </c:pt>
                <c:pt idx="171">
                  <c:v>44077</c:v>
                </c:pt>
                <c:pt idx="172">
                  <c:v>44078</c:v>
                </c:pt>
                <c:pt idx="173">
                  <c:v>44079</c:v>
                </c:pt>
                <c:pt idx="174">
                  <c:v>44080</c:v>
                </c:pt>
                <c:pt idx="175">
                  <c:v>44081</c:v>
                </c:pt>
                <c:pt idx="176">
                  <c:v>44082</c:v>
                </c:pt>
                <c:pt idx="177">
                  <c:v>44083</c:v>
                </c:pt>
                <c:pt idx="178">
                  <c:v>44084</c:v>
                </c:pt>
                <c:pt idx="179">
                  <c:v>44085</c:v>
                </c:pt>
                <c:pt idx="180">
                  <c:v>44086</c:v>
                </c:pt>
                <c:pt idx="181">
                  <c:v>44087</c:v>
                </c:pt>
                <c:pt idx="182">
                  <c:v>44088</c:v>
                </c:pt>
                <c:pt idx="183">
                  <c:v>44089</c:v>
                </c:pt>
                <c:pt idx="184">
                  <c:v>44090</c:v>
                </c:pt>
                <c:pt idx="185">
                  <c:v>44091</c:v>
                </c:pt>
                <c:pt idx="186">
                  <c:v>44092</c:v>
                </c:pt>
                <c:pt idx="187">
                  <c:v>44093</c:v>
                </c:pt>
                <c:pt idx="188">
                  <c:v>44094</c:v>
                </c:pt>
                <c:pt idx="189">
                  <c:v>44095</c:v>
                </c:pt>
                <c:pt idx="190">
                  <c:v>44096</c:v>
                </c:pt>
                <c:pt idx="191">
                  <c:v>44097</c:v>
                </c:pt>
                <c:pt idx="192">
                  <c:v>44098</c:v>
                </c:pt>
                <c:pt idx="193">
                  <c:v>44099</c:v>
                </c:pt>
                <c:pt idx="194">
                  <c:v>44100</c:v>
                </c:pt>
                <c:pt idx="195">
                  <c:v>44101</c:v>
                </c:pt>
                <c:pt idx="196">
                  <c:v>44102</c:v>
                </c:pt>
                <c:pt idx="197">
                  <c:v>44103</c:v>
                </c:pt>
                <c:pt idx="198">
                  <c:v>44104</c:v>
                </c:pt>
                <c:pt idx="199">
                  <c:v>44105</c:v>
                </c:pt>
                <c:pt idx="200">
                  <c:v>44106</c:v>
                </c:pt>
                <c:pt idx="201">
                  <c:v>44107</c:v>
                </c:pt>
                <c:pt idx="202">
                  <c:v>44108</c:v>
                </c:pt>
                <c:pt idx="203">
                  <c:v>44109</c:v>
                </c:pt>
                <c:pt idx="204">
                  <c:v>44110</c:v>
                </c:pt>
                <c:pt idx="205">
                  <c:v>44111</c:v>
                </c:pt>
                <c:pt idx="206">
                  <c:v>44112</c:v>
                </c:pt>
                <c:pt idx="207">
                  <c:v>44113</c:v>
                </c:pt>
                <c:pt idx="208">
                  <c:v>44114</c:v>
                </c:pt>
                <c:pt idx="209">
                  <c:v>44115</c:v>
                </c:pt>
                <c:pt idx="210">
                  <c:v>44116</c:v>
                </c:pt>
                <c:pt idx="211">
                  <c:v>44117</c:v>
                </c:pt>
                <c:pt idx="212">
                  <c:v>44118</c:v>
                </c:pt>
                <c:pt idx="213">
                  <c:v>44119</c:v>
                </c:pt>
                <c:pt idx="214">
                  <c:v>44120</c:v>
                </c:pt>
                <c:pt idx="215">
                  <c:v>44121</c:v>
                </c:pt>
                <c:pt idx="216">
                  <c:v>44122</c:v>
                </c:pt>
                <c:pt idx="217">
                  <c:v>44123</c:v>
                </c:pt>
                <c:pt idx="218">
                  <c:v>44124</c:v>
                </c:pt>
                <c:pt idx="219">
                  <c:v>44125</c:v>
                </c:pt>
                <c:pt idx="220">
                  <c:v>44126</c:v>
                </c:pt>
                <c:pt idx="221">
                  <c:v>44127</c:v>
                </c:pt>
                <c:pt idx="222">
                  <c:v>44128</c:v>
                </c:pt>
                <c:pt idx="223">
                  <c:v>44129</c:v>
                </c:pt>
                <c:pt idx="224">
                  <c:v>44130</c:v>
                </c:pt>
                <c:pt idx="225">
                  <c:v>44131</c:v>
                </c:pt>
                <c:pt idx="226">
                  <c:v>44132</c:v>
                </c:pt>
                <c:pt idx="227">
                  <c:v>44133</c:v>
                </c:pt>
                <c:pt idx="228">
                  <c:v>44134</c:v>
                </c:pt>
                <c:pt idx="229">
                  <c:v>44135</c:v>
                </c:pt>
                <c:pt idx="230">
                  <c:v>44136</c:v>
                </c:pt>
                <c:pt idx="231">
                  <c:v>44137</c:v>
                </c:pt>
                <c:pt idx="232">
                  <c:v>44138</c:v>
                </c:pt>
                <c:pt idx="233">
                  <c:v>44139</c:v>
                </c:pt>
                <c:pt idx="234">
                  <c:v>44140</c:v>
                </c:pt>
                <c:pt idx="235">
                  <c:v>44141</c:v>
                </c:pt>
                <c:pt idx="236">
                  <c:v>44142</c:v>
                </c:pt>
                <c:pt idx="237">
                  <c:v>44143</c:v>
                </c:pt>
                <c:pt idx="238">
                  <c:v>44144</c:v>
                </c:pt>
                <c:pt idx="239">
                  <c:v>44145</c:v>
                </c:pt>
                <c:pt idx="240">
                  <c:v>44146</c:v>
                </c:pt>
                <c:pt idx="241">
                  <c:v>44147</c:v>
                </c:pt>
                <c:pt idx="242">
                  <c:v>44148</c:v>
                </c:pt>
                <c:pt idx="243">
                  <c:v>44149</c:v>
                </c:pt>
                <c:pt idx="244">
                  <c:v>44150</c:v>
                </c:pt>
                <c:pt idx="245">
                  <c:v>44151</c:v>
                </c:pt>
                <c:pt idx="246">
                  <c:v>44152</c:v>
                </c:pt>
                <c:pt idx="247">
                  <c:v>44153</c:v>
                </c:pt>
                <c:pt idx="248">
                  <c:v>44154</c:v>
                </c:pt>
                <c:pt idx="249">
                  <c:v>44155</c:v>
                </c:pt>
                <c:pt idx="250">
                  <c:v>44156</c:v>
                </c:pt>
                <c:pt idx="251">
                  <c:v>44157</c:v>
                </c:pt>
                <c:pt idx="252">
                  <c:v>44158</c:v>
                </c:pt>
                <c:pt idx="253">
                  <c:v>44159</c:v>
                </c:pt>
                <c:pt idx="254">
                  <c:v>44160</c:v>
                </c:pt>
                <c:pt idx="255">
                  <c:v>44161</c:v>
                </c:pt>
                <c:pt idx="256">
                  <c:v>44162</c:v>
                </c:pt>
                <c:pt idx="257">
                  <c:v>44163</c:v>
                </c:pt>
                <c:pt idx="258">
                  <c:v>44164</c:v>
                </c:pt>
                <c:pt idx="259">
                  <c:v>44165</c:v>
                </c:pt>
                <c:pt idx="260">
                  <c:v>44166</c:v>
                </c:pt>
                <c:pt idx="261">
                  <c:v>44167</c:v>
                </c:pt>
                <c:pt idx="262">
                  <c:v>44168</c:v>
                </c:pt>
                <c:pt idx="263">
                  <c:v>44169</c:v>
                </c:pt>
                <c:pt idx="264">
                  <c:v>44170</c:v>
                </c:pt>
                <c:pt idx="265">
                  <c:v>44171</c:v>
                </c:pt>
                <c:pt idx="266">
                  <c:v>44172</c:v>
                </c:pt>
                <c:pt idx="267">
                  <c:v>44173</c:v>
                </c:pt>
                <c:pt idx="268">
                  <c:v>44174</c:v>
                </c:pt>
                <c:pt idx="269">
                  <c:v>44175</c:v>
                </c:pt>
                <c:pt idx="270">
                  <c:v>44176</c:v>
                </c:pt>
                <c:pt idx="271">
                  <c:v>44177</c:v>
                </c:pt>
                <c:pt idx="272">
                  <c:v>44178</c:v>
                </c:pt>
                <c:pt idx="273">
                  <c:v>44179</c:v>
                </c:pt>
                <c:pt idx="274">
                  <c:v>44180</c:v>
                </c:pt>
                <c:pt idx="275">
                  <c:v>44181</c:v>
                </c:pt>
              </c:numCache>
            </c:numRef>
          </c:cat>
          <c:val>
            <c:numRef>
              <c:f>'Случаев СНГ'!$B$44:$JQ$44</c:f>
              <c:numCache>
                <c:formatCode>General</c:formatCode>
                <c:ptCount val="276"/>
                <c:pt idx="0">
                  <c:v>5.3400732177438889E-2</c:v>
                </c:pt>
                <c:pt idx="1">
                  <c:v>0.17622241618554835</c:v>
                </c:pt>
                <c:pt idx="2">
                  <c:v>0.18690256262103613</c:v>
                </c:pt>
                <c:pt idx="3">
                  <c:v>0.23496322158073116</c:v>
                </c:pt>
                <c:pt idx="4">
                  <c:v>0.24030329479847501</c:v>
                </c:pt>
                <c:pt idx="5">
                  <c:v>0.25098344123396282</c:v>
                </c:pt>
                <c:pt idx="6">
                  <c:v>0.27768380732268233</c:v>
                </c:pt>
                <c:pt idx="7">
                  <c:v>0.27768380732268233</c:v>
                </c:pt>
                <c:pt idx="8">
                  <c:v>0.20826285549201171</c:v>
                </c:pt>
                <c:pt idx="9">
                  <c:v>0.24564336801621889</c:v>
                </c:pt>
                <c:pt idx="10">
                  <c:v>0.35778490558884063</c:v>
                </c:pt>
                <c:pt idx="11">
                  <c:v>0.53934739499213258</c:v>
                </c:pt>
                <c:pt idx="12">
                  <c:v>0.93451281310518064</c:v>
                </c:pt>
                <c:pt idx="13">
                  <c:v>1.1908363275568874</c:v>
                </c:pt>
                <c:pt idx="14">
                  <c:v>1.2816175722585335</c:v>
                </c:pt>
                <c:pt idx="15">
                  <c:v>1.4471598420085938</c:v>
                </c:pt>
                <c:pt idx="16">
                  <c:v>1.5966818921054224</c:v>
                </c:pt>
                <c:pt idx="17">
                  <c:v>1.73018372254902</c:v>
                </c:pt>
                <c:pt idx="18">
                  <c:v>1.6767829903715814</c:v>
                </c:pt>
                <c:pt idx="19">
                  <c:v>1.6180421849763986</c:v>
                </c:pt>
                <c:pt idx="20">
                  <c:v>1.6020219653231667</c:v>
                </c:pt>
                <c:pt idx="21">
                  <c:v>1.9224263583877998</c:v>
                </c:pt>
                <c:pt idx="22">
                  <c:v>1.890385919081337</c:v>
                </c:pt>
                <c:pt idx="23">
                  <c:v>1.8530054065571293</c:v>
                </c:pt>
                <c:pt idx="24">
                  <c:v>1.8476653333393851</c:v>
                </c:pt>
                <c:pt idx="25">
                  <c:v>1.8583454797748735</c:v>
                </c:pt>
                <c:pt idx="26">
                  <c:v>1.7835844547264588</c:v>
                </c:pt>
                <c:pt idx="27">
                  <c:v>1.9598068709120071</c:v>
                </c:pt>
                <c:pt idx="28">
                  <c:v>2.2908914104121281</c:v>
                </c:pt>
                <c:pt idx="29">
                  <c:v>2.8569391714929804</c:v>
                </c:pt>
                <c:pt idx="30">
                  <c:v>3.0331615876785292</c:v>
                </c:pt>
                <c:pt idx="31">
                  <c:v>3.3161854682189547</c:v>
                </c:pt>
                <c:pt idx="32">
                  <c:v>3.9196137418240142</c:v>
                </c:pt>
                <c:pt idx="33">
                  <c:v>4.0050549133079159</c:v>
                </c:pt>
                <c:pt idx="34">
                  <c:v>3.871553082864319</c:v>
                </c:pt>
                <c:pt idx="35">
                  <c:v>4.0637957187030995</c:v>
                </c:pt>
                <c:pt idx="36">
                  <c:v>4.0744758651385862</c:v>
                </c:pt>
                <c:pt idx="37">
                  <c:v>4.4856615029048692</c:v>
                </c:pt>
                <c:pt idx="38">
                  <c:v>4.7366449441388303</c:v>
                </c:pt>
                <c:pt idx="39">
                  <c:v>4.9983085318082798</c:v>
                </c:pt>
                <c:pt idx="40">
                  <c:v>5.2653121926954753</c:v>
                </c:pt>
                <c:pt idx="41">
                  <c:v>5.5590162196713875</c:v>
                </c:pt>
                <c:pt idx="42">
                  <c:v>5.2492919730422436</c:v>
                </c:pt>
                <c:pt idx="43">
                  <c:v>5.5109555607116913</c:v>
                </c:pt>
                <c:pt idx="44">
                  <c:v>5.3560934373971198</c:v>
                </c:pt>
                <c:pt idx="45">
                  <c:v>5.9435014913489486</c:v>
                </c:pt>
                <c:pt idx="46">
                  <c:v>5.9541816377844352</c:v>
                </c:pt>
                <c:pt idx="47">
                  <c:v>6.707131961486323</c:v>
                </c:pt>
                <c:pt idx="48">
                  <c:v>6.4241080809458975</c:v>
                </c:pt>
                <c:pt idx="49">
                  <c:v>6.4828488863410803</c:v>
                </c:pt>
                <c:pt idx="50">
                  <c:v>6.290606250502301</c:v>
                </c:pt>
                <c:pt idx="51">
                  <c:v>6.8566540115831529</c:v>
                </c:pt>
                <c:pt idx="52">
                  <c:v>6.2799261040668135</c:v>
                </c:pt>
                <c:pt idx="53">
                  <c:v>6.6056705703491891</c:v>
                </c:pt>
                <c:pt idx="54">
                  <c:v>5.9702018574376678</c:v>
                </c:pt>
                <c:pt idx="55">
                  <c:v>6.2478856647603482</c:v>
                </c:pt>
                <c:pt idx="56">
                  <c:v>6.1838047861474221</c:v>
                </c:pt>
                <c:pt idx="57">
                  <c:v>5.7352386358569367</c:v>
                </c:pt>
                <c:pt idx="58">
                  <c:v>5.3133728516551688</c:v>
                </c:pt>
                <c:pt idx="59">
                  <c:v>5.3026927052196822</c:v>
                </c:pt>
                <c:pt idx="60">
                  <c:v>4.5657626011710253</c:v>
                </c:pt>
                <c:pt idx="61">
                  <c:v>4.6725640655259006</c:v>
                </c:pt>
                <c:pt idx="62">
                  <c:v>5.697858123332729</c:v>
                </c:pt>
                <c:pt idx="63">
                  <c:v>8.2450730481965611</c:v>
                </c:pt>
                <c:pt idx="64">
                  <c:v>7.8605877765190018</c:v>
                </c:pt>
                <c:pt idx="65">
                  <c:v>8.287793633938513</c:v>
                </c:pt>
                <c:pt idx="66">
                  <c:v>8.8805417611080877</c:v>
                </c:pt>
                <c:pt idx="67">
                  <c:v>11.90836327556887</c:v>
                </c:pt>
                <c:pt idx="68">
                  <c:v>11.048611487512101</c:v>
                </c:pt>
                <c:pt idx="69">
                  <c:v>12.677333818923994</c:v>
                </c:pt>
                <c:pt idx="70">
                  <c:v>11.844282396955947</c:v>
                </c:pt>
                <c:pt idx="71">
                  <c:v>11.844282396955947</c:v>
                </c:pt>
                <c:pt idx="72">
                  <c:v>12.46907096343198</c:v>
                </c:pt>
                <c:pt idx="73">
                  <c:v>12.506451475956187</c:v>
                </c:pt>
                <c:pt idx="74">
                  <c:v>10.749567387318448</c:v>
                </c:pt>
                <c:pt idx="75">
                  <c:v>13.152600335303202</c:v>
                </c:pt>
                <c:pt idx="76">
                  <c:v>12.426350377690028</c:v>
                </c:pt>
                <c:pt idx="77">
                  <c:v>12.490431256302958</c:v>
                </c:pt>
                <c:pt idx="78">
                  <c:v>13.8948705125696</c:v>
                </c:pt>
                <c:pt idx="79">
                  <c:v>14.754622300626364</c:v>
                </c:pt>
                <c:pt idx="80">
                  <c:v>13.302122385400025</c:v>
                </c:pt>
                <c:pt idx="81">
                  <c:v>12.709374258230453</c:v>
                </c:pt>
                <c:pt idx="82">
                  <c:v>11.36901588057674</c:v>
                </c:pt>
                <c:pt idx="83">
                  <c:v>9.8043744277777769</c:v>
                </c:pt>
                <c:pt idx="84">
                  <c:v>8.2824535607207714</c:v>
                </c:pt>
                <c:pt idx="85">
                  <c:v>8.026130046269067</c:v>
                </c:pt>
                <c:pt idx="86">
                  <c:v>6.6857716686153479</c:v>
                </c:pt>
                <c:pt idx="87">
                  <c:v>9.6388321580277196</c:v>
                </c:pt>
                <c:pt idx="88">
                  <c:v>8.3305142196804685</c:v>
                </c:pt>
                <c:pt idx="89">
                  <c:v>9.222306447043696</c:v>
                </c:pt>
                <c:pt idx="90">
                  <c:v>9.6228119383744879</c:v>
                </c:pt>
                <c:pt idx="91">
                  <c:v>12.458390816996493</c:v>
                </c:pt>
                <c:pt idx="92">
                  <c:v>13.179300701391917</c:v>
                </c:pt>
                <c:pt idx="93">
                  <c:v>13.659907290988869</c:v>
                </c:pt>
                <c:pt idx="94">
                  <c:v>10.706846801576496</c:v>
                </c:pt>
                <c:pt idx="95">
                  <c:v>15.523592843981486</c:v>
                </c:pt>
                <c:pt idx="96">
                  <c:v>15.950798701400997</c:v>
                </c:pt>
                <c:pt idx="97">
                  <c:v>17.280476932619219</c:v>
                </c:pt>
                <c:pt idx="98">
                  <c:v>16.228482508723669</c:v>
                </c:pt>
                <c:pt idx="99">
                  <c:v>17.211055980788558</c:v>
                </c:pt>
                <c:pt idx="100">
                  <c:v>18.198969526071171</c:v>
                </c:pt>
                <c:pt idx="101">
                  <c:v>20.682103572322074</c:v>
                </c:pt>
                <c:pt idx="102">
                  <c:v>18.903859190813364</c:v>
                </c:pt>
                <c:pt idx="103">
                  <c:v>16.522186535699589</c:v>
                </c:pt>
                <c:pt idx="104">
                  <c:v>19.197563217789281</c:v>
                </c:pt>
                <c:pt idx="105">
                  <c:v>19.160182705265072</c:v>
                </c:pt>
                <c:pt idx="106">
                  <c:v>18.919879410466599</c:v>
                </c:pt>
                <c:pt idx="107">
                  <c:v>116.30679468246187</c:v>
                </c:pt>
                <c:pt idx="108">
                  <c:v>121.88183112178648</c:v>
                </c:pt>
                <c:pt idx="109">
                  <c:v>135.63785973069477</c:v>
                </c:pt>
                <c:pt idx="110">
                  <c:v>143.39164604285889</c:v>
                </c:pt>
                <c:pt idx="111">
                  <c:v>145.50097496386769</c:v>
                </c:pt>
                <c:pt idx="112">
                  <c:v>148.79580013921569</c:v>
                </c:pt>
                <c:pt idx="113">
                  <c:v>153.53244508335456</c:v>
                </c:pt>
                <c:pt idx="114">
                  <c:v>53.368691738132412</c:v>
                </c:pt>
                <c:pt idx="115">
                  <c:v>65.00471127959635</c:v>
                </c:pt>
                <c:pt idx="116">
                  <c:v>57.331026065698367</c:v>
                </c:pt>
                <c:pt idx="117">
                  <c:v>59.178691399037781</c:v>
                </c:pt>
                <c:pt idx="118">
                  <c:v>51.686568674543096</c:v>
                </c:pt>
                <c:pt idx="119">
                  <c:v>64.465363884604216</c:v>
                </c:pt>
                <c:pt idx="120">
                  <c:v>66.510611927000127</c:v>
                </c:pt>
                <c:pt idx="121">
                  <c:v>75.449894493503407</c:v>
                </c:pt>
                <c:pt idx="122">
                  <c:v>64.871209449152786</c:v>
                </c:pt>
                <c:pt idx="123">
                  <c:v>65.405216770927154</c:v>
                </c:pt>
                <c:pt idx="124">
                  <c:v>55.803765125423631</c:v>
                </c:pt>
                <c:pt idx="125">
                  <c:v>72.544894663050727</c:v>
                </c:pt>
                <c:pt idx="126">
                  <c:v>62.548277599434158</c:v>
                </c:pt>
                <c:pt idx="127">
                  <c:v>62.153112181321127</c:v>
                </c:pt>
                <c:pt idx="128">
                  <c:v>53.213829614817847</c:v>
                </c:pt>
                <c:pt idx="129">
                  <c:v>61.896788666869405</c:v>
                </c:pt>
                <c:pt idx="130">
                  <c:v>61.533663688062823</c:v>
                </c:pt>
                <c:pt idx="131">
                  <c:v>69.511733075372206</c:v>
                </c:pt>
                <c:pt idx="132">
                  <c:v>60.257386189022029</c:v>
                </c:pt>
                <c:pt idx="133">
                  <c:v>59.702018574376673</c:v>
                </c:pt>
                <c:pt idx="134">
                  <c:v>58.949068250674785</c:v>
                </c:pt>
                <c:pt idx="135">
                  <c:v>66.809656027193782</c:v>
                </c:pt>
                <c:pt idx="136">
                  <c:v>56.562055522343265</c:v>
                </c:pt>
                <c:pt idx="137">
                  <c:v>54.153682501140764</c:v>
                </c:pt>
                <c:pt idx="138">
                  <c:v>46.175613113831403</c:v>
                </c:pt>
                <c:pt idx="139">
                  <c:v>72.90267956863957</c:v>
                </c:pt>
                <c:pt idx="140">
                  <c:v>74.72364453589023</c:v>
                </c:pt>
                <c:pt idx="141">
                  <c:v>74.136236481938397</c:v>
                </c:pt>
                <c:pt idx="142">
                  <c:v>81.553598181384658</c:v>
                </c:pt>
                <c:pt idx="143">
                  <c:v>87.833524285451475</c:v>
                </c:pt>
                <c:pt idx="144">
                  <c:v>93.787705923235933</c:v>
                </c:pt>
                <c:pt idx="145">
                  <c:v>104.51591301768337</c:v>
                </c:pt>
                <c:pt idx="146">
                  <c:v>80.357421780610053</c:v>
                </c:pt>
                <c:pt idx="147">
                  <c:v>75.193570979051685</c:v>
                </c:pt>
                <c:pt idx="148">
                  <c:v>71.695823021429433</c:v>
                </c:pt>
                <c:pt idx="149">
                  <c:v>67.706788327774731</c:v>
                </c:pt>
                <c:pt idx="150">
                  <c:v>61.82736771503874</c:v>
                </c:pt>
                <c:pt idx="151">
                  <c:v>56.519334936601318</c:v>
                </c:pt>
                <c:pt idx="152">
                  <c:v>52.557000609035342</c:v>
                </c:pt>
                <c:pt idx="153">
                  <c:v>49.870943780510174</c:v>
                </c:pt>
                <c:pt idx="154">
                  <c:v>47.617432882622246</c:v>
                </c:pt>
                <c:pt idx="155">
                  <c:v>45.241100300726231</c:v>
                </c:pt>
                <c:pt idx="156">
                  <c:v>41.171964508805374</c:v>
                </c:pt>
                <c:pt idx="157">
                  <c:v>38.726210975078686</c:v>
                </c:pt>
                <c:pt idx="158">
                  <c:v>36.42463941823106</c:v>
                </c:pt>
                <c:pt idx="159">
                  <c:v>34.507553133061009</c:v>
                </c:pt>
                <c:pt idx="160">
                  <c:v>32.264722381608571</c:v>
                </c:pt>
                <c:pt idx="161">
                  <c:v>31.095246346922657</c:v>
                </c:pt>
                <c:pt idx="162">
                  <c:v>29.311661892196206</c:v>
                </c:pt>
                <c:pt idx="163">
                  <c:v>22.091882901806471</c:v>
                </c:pt>
                <c:pt idx="164">
                  <c:v>17.664962204296788</c:v>
                </c:pt>
                <c:pt idx="165">
                  <c:v>17.531460373853189</c:v>
                </c:pt>
                <c:pt idx="166">
                  <c:v>20.276258007773546</c:v>
                </c:pt>
                <c:pt idx="167">
                  <c:v>18.530054065571292</c:v>
                </c:pt>
                <c:pt idx="168">
                  <c:v>17.146975102175631</c:v>
                </c:pt>
                <c:pt idx="169">
                  <c:v>22.075862682153232</c:v>
                </c:pt>
                <c:pt idx="170">
                  <c:v>22.604529930709877</c:v>
                </c:pt>
                <c:pt idx="171">
                  <c:v>25.044943391218837</c:v>
                </c:pt>
                <c:pt idx="172">
                  <c:v>22.994355275605184</c:v>
                </c:pt>
                <c:pt idx="173">
                  <c:v>15.95613877461874</c:v>
                </c:pt>
                <c:pt idx="174">
                  <c:v>17.360578030885382</c:v>
                </c:pt>
                <c:pt idx="175">
                  <c:v>18.423252601216415</c:v>
                </c:pt>
                <c:pt idx="176">
                  <c:v>13.921570878658319</c:v>
                </c:pt>
                <c:pt idx="177">
                  <c:v>16.185761922981726</c:v>
                </c:pt>
                <c:pt idx="178">
                  <c:v>14.978905375771607</c:v>
                </c:pt>
                <c:pt idx="179">
                  <c:v>14.231295125287462</c:v>
                </c:pt>
                <c:pt idx="180">
                  <c:v>15.678454967296057</c:v>
                </c:pt>
                <c:pt idx="181">
                  <c:v>13.136580115649968</c:v>
                </c:pt>
                <c:pt idx="182">
                  <c:v>12.762774990407895</c:v>
                </c:pt>
                <c:pt idx="183">
                  <c:v>12.725394477883686</c:v>
                </c:pt>
                <c:pt idx="184">
                  <c:v>12.45305074377875</c:v>
                </c:pt>
                <c:pt idx="185">
                  <c:v>11.929723568439847</c:v>
                </c:pt>
                <c:pt idx="186">
                  <c:v>11.342315514488021</c:v>
                </c:pt>
                <c:pt idx="187">
                  <c:v>10.941810023157228</c:v>
                </c:pt>
                <c:pt idx="188">
                  <c:v>10.487903799648999</c:v>
                </c:pt>
                <c:pt idx="189">
                  <c:v>10.370422188858633</c:v>
                </c:pt>
                <c:pt idx="190">
                  <c:v>10.445183213907049</c:v>
                </c:pt>
                <c:pt idx="191">
                  <c:v>10.274300870939243</c:v>
                </c:pt>
                <c:pt idx="192">
                  <c:v>10.12477882084241</c:v>
                </c:pt>
                <c:pt idx="193">
                  <c:v>9.9752567707455828</c:v>
                </c:pt>
                <c:pt idx="194">
                  <c:v>9.9805968439633315</c:v>
                </c:pt>
                <c:pt idx="195">
                  <c:v>9.7563137688180817</c:v>
                </c:pt>
                <c:pt idx="196">
                  <c:v>9.6655325241164416</c:v>
                </c:pt>
                <c:pt idx="197">
                  <c:v>9.5640711329793024</c:v>
                </c:pt>
                <c:pt idx="198">
                  <c:v>9.2116263006082075</c:v>
                </c:pt>
                <c:pt idx="199">
                  <c:v>8.9125822004145512</c:v>
                </c:pt>
                <c:pt idx="200">
                  <c:v>8.9446226397210147</c:v>
                </c:pt>
                <c:pt idx="201">
                  <c:v>8.5547972948257112</c:v>
                </c:pt>
                <c:pt idx="202">
                  <c:v>8.399935171511137</c:v>
                </c:pt>
                <c:pt idx="203">
                  <c:v>8.4319756108175987</c:v>
                </c:pt>
                <c:pt idx="204">
                  <c:v>8.3892550250756504</c:v>
                </c:pt>
                <c:pt idx="205">
                  <c:v>8.1809921695836376</c:v>
                </c:pt>
                <c:pt idx="206">
                  <c:v>8.7523800038822355</c:v>
                </c:pt>
                <c:pt idx="207">
                  <c:v>9.0193836647694283</c:v>
                </c:pt>
                <c:pt idx="208">
                  <c:v>9.5907714990680226</c:v>
                </c:pt>
                <c:pt idx="209">
                  <c:v>10.060697942229488</c:v>
                </c:pt>
                <c:pt idx="210">
                  <c:v>10.12477882084241</c:v>
                </c:pt>
                <c:pt idx="211">
                  <c:v>10.199539845890827</c:v>
                </c:pt>
                <c:pt idx="212">
                  <c:v>10.568004897915156</c:v>
                </c:pt>
                <c:pt idx="213">
                  <c:v>9.243666739914671</c:v>
                </c:pt>
                <c:pt idx="214">
                  <c:v>9.6975729634229015</c:v>
                </c:pt>
                <c:pt idx="215">
                  <c:v>9.2863873256566229</c:v>
                </c:pt>
                <c:pt idx="216">
                  <c:v>9.0140435915516832</c:v>
                </c:pt>
                <c:pt idx="217">
                  <c:v>9.2543468863501577</c:v>
                </c:pt>
                <c:pt idx="218">
                  <c:v>9.5533909865438158</c:v>
                </c:pt>
                <c:pt idx="219">
                  <c:v>9.3344479846163164</c:v>
                </c:pt>
                <c:pt idx="220">
                  <c:v>10.466543506778024</c:v>
                </c:pt>
                <c:pt idx="221">
                  <c:v>10.103418527971437</c:v>
                </c:pt>
                <c:pt idx="222">
                  <c:v>10.482563726431254</c:v>
                </c:pt>
                <c:pt idx="223">
                  <c:v>10.557324751479667</c:v>
                </c:pt>
                <c:pt idx="224">
                  <c:v>10.626745703310338</c:v>
                </c:pt>
                <c:pt idx="225">
                  <c:v>10.744227314100701</c:v>
                </c:pt>
                <c:pt idx="226">
                  <c:v>11.059291633947595</c:v>
                </c:pt>
                <c:pt idx="227">
                  <c:v>11.700100420076856</c:v>
                </c:pt>
                <c:pt idx="228">
                  <c:v>12.885596674416007</c:v>
                </c:pt>
                <c:pt idx="229">
                  <c:v>14.508978932610143</c:v>
                </c:pt>
                <c:pt idx="230">
                  <c:v>16.463445730304404</c:v>
                </c:pt>
                <c:pt idx="231">
                  <c:v>18.156248940329217</c:v>
                </c:pt>
                <c:pt idx="232">
                  <c:v>19.790311344958852</c:v>
                </c:pt>
                <c:pt idx="233">
                  <c:v>21.28019177270939</c:v>
                </c:pt>
                <c:pt idx="234">
                  <c:v>22.673950882540556</c:v>
                </c:pt>
                <c:pt idx="235">
                  <c:v>23.928868088710363</c:v>
                </c:pt>
                <c:pt idx="236">
                  <c:v>24.681818412412259</c:v>
                </c:pt>
                <c:pt idx="237">
                  <c:v>25.845954373880424</c:v>
                </c:pt>
                <c:pt idx="238">
                  <c:v>26.76978704055011</c:v>
                </c:pt>
                <c:pt idx="239">
                  <c:v>27.394575607026148</c:v>
                </c:pt>
                <c:pt idx="240">
                  <c:v>27.976643587760222</c:v>
                </c:pt>
                <c:pt idx="241">
                  <c:v>28.361128859437787</c:v>
                </c:pt>
                <c:pt idx="242">
                  <c:v>28.334428493349076</c:v>
                </c:pt>
                <c:pt idx="243">
                  <c:v>29.023297938438031</c:v>
                </c:pt>
                <c:pt idx="244">
                  <c:v>28.793674790075045</c:v>
                </c:pt>
                <c:pt idx="245">
                  <c:v>31.901597402801986</c:v>
                </c:pt>
                <c:pt idx="246">
                  <c:v>32.595806921108704</c:v>
                </c:pt>
                <c:pt idx="247">
                  <c:v>33.770623029012341</c:v>
                </c:pt>
                <c:pt idx="248">
                  <c:v>34.934758990480518</c:v>
                </c:pt>
                <c:pt idx="249">
                  <c:v>35.805190924972784</c:v>
                </c:pt>
                <c:pt idx="250">
                  <c:v>35.842571437496971</c:v>
                </c:pt>
                <c:pt idx="251">
                  <c:v>35.933352682198631</c:v>
                </c:pt>
                <c:pt idx="252">
                  <c:v>29.557305260212431</c:v>
                </c:pt>
                <c:pt idx="253">
                  <c:v>33.364777464463799</c:v>
                </c:pt>
                <c:pt idx="254">
                  <c:v>33.33273702515735</c:v>
                </c:pt>
                <c:pt idx="255">
                  <c:v>33.26865614654443</c:v>
                </c:pt>
                <c:pt idx="256">
                  <c:v>33.306036659068617</c:v>
                </c:pt>
                <c:pt idx="257">
                  <c:v>33.840043980843014</c:v>
                </c:pt>
                <c:pt idx="258">
                  <c:v>34.293950204351269</c:v>
                </c:pt>
                <c:pt idx="259">
                  <c:v>38.331045556965627</c:v>
                </c:pt>
                <c:pt idx="260">
                  <c:v>36.109575098384184</c:v>
                </c:pt>
                <c:pt idx="261">
                  <c:v>34.790577013601435</c:v>
                </c:pt>
                <c:pt idx="262">
                  <c:v>35.127001626319299</c:v>
                </c:pt>
                <c:pt idx="263">
                  <c:v>35.153701992408017</c:v>
                </c:pt>
                <c:pt idx="264">
                  <c:v>34.918738770827289</c:v>
                </c:pt>
                <c:pt idx="265">
                  <c:v>33.781303175447832</c:v>
                </c:pt>
                <c:pt idx="266">
                  <c:v>33.183214975060515</c:v>
                </c:pt>
                <c:pt idx="267">
                  <c:v>32.873490728431378</c:v>
                </c:pt>
                <c:pt idx="268">
                  <c:v>33.722562370052664</c:v>
                </c:pt>
                <c:pt idx="269">
                  <c:v>33.343417171592833</c:v>
                </c:pt>
                <c:pt idx="270">
                  <c:v>32.996312412439494</c:v>
                </c:pt>
                <c:pt idx="271">
                  <c:v>32.942911680262043</c:v>
                </c:pt>
                <c:pt idx="272">
                  <c:v>33.044373071399178</c:v>
                </c:pt>
                <c:pt idx="273">
                  <c:v>33.017672705310446</c:v>
                </c:pt>
                <c:pt idx="274">
                  <c:v>32.942911680262043</c:v>
                </c:pt>
                <c:pt idx="275">
                  <c:v>33.001652485657218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'Случаев СНГ'!$A$45</c:f>
              <c:strCache>
                <c:ptCount val="1"/>
                <c:pt idx="0">
                  <c:v>Киргизия</c:v>
                </c:pt>
              </c:strCache>
            </c:strRef>
          </c:tx>
          <c:marker>
            <c:symbol val="none"/>
          </c:marker>
          <c:cat>
            <c:numRef>
              <c:f>'Случаев СНГ'!$B$40:$JQ$40</c:f>
              <c:numCache>
                <c:formatCode>dd/mm/yyyy</c:formatCode>
                <c:ptCount val="276"/>
                <c:pt idx="0">
                  <c:v>43906</c:v>
                </c:pt>
                <c:pt idx="1">
                  <c:v>43907</c:v>
                </c:pt>
                <c:pt idx="2">
                  <c:v>43908</c:v>
                </c:pt>
                <c:pt idx="3">
                  <c:v>43909</c:v>
                </c:pt>
                <c:pt idx="4">
                  <c:v>43910</c:v>
                </c:pt>
                <c:pt idx="5">
                  <c:v>43911</c:v>
                </c:pt>
                <c:pt idx="6">
                  <c:v>43912</c:v>
                </c:pt>
                <c:pt idx="7">
                  <c:v>43913</c:v>
                </c:pt>
                <c:pt idx="8">
                  <c:v>43914</c:v>
                </c:pt>
                <c:pt idx="9">
                  <c:v>43915</c:v>
                </c:pt>
                <c:pt idx="10">
                  <c:v>43916</c:v>
                </c:pt>
                <c:pt idx="11">
                  <c:v>43917</c:v>
                </c:pt>
                <c:pt idx="12">
                  <c:v>43918</c:v>
                </c:pt>
                <c:pt idx="13">
                  <c:v>43919</c:v>
                </c:pt>
                <c:pt idx="14">
                  <c:v>43920</c:v>
                </c:pt>
                <c:pt idx="15">
                  <c:v>43921</c:v>
                </c:pt>
                <c:pt idx="16">
                  <c:v>43922</c:v>
                </c:pt>
                <c:pt idx="17">
                  <c:v>43923</c:v>
                </c:pt>
                <c:pt idx="18">
                  <c:v>43924</c:v>
                </c:pt>
                <c:pt idx="19">
                  <c:v>43925</c:v>
                </c:pt>
                <c:pt idx="20">
                  <c:v>43926</c:v>
                </c:pt>
                <c:pt idx="21">
                  <c:v>43927</c:v>
                </c:pt>
                <c:pt idx="22">
                  <c:v>43928</c:v>
                </c:pt>
                <c:pt idx="23">
                  <c:v>43929</c:v>
                </c:pt>
                <c:pt idx="24">
                  <c:v>43930</c:v>
                </c:pt>
                <c:pt idx="25">
                  <c:v>43931</c:v>
                </c:pt>
                <c:pt idx="26">
                  <c:v>43932</c:v>
                </c:pt>
                <c:pt idx="27">
                  <c:v>43933</c:v>
                </c:pt>
                <c:pt idx="28">
                  <c:v>43934</c:v>
                </c:pt>
                <c:pt idx="29">
                  <c:v>43935</c:v>
                </c:pt>
                <c:pt idx="30">
                  <c:v>43936</c:v>
                </c:pt>
                <c:pt idx="31">
                  <c:v>43937</c:v>
                </c:pt>
                <c:pt idx="32">
                  <c:v>43938</c:v>
                </c:pt>
                <c:pt idx="33">
                  <c:v>43939</c:v>
                </c:pt>
                <c:pt idx="34">
                  <c:v>43940</c:v>
                </c:pt>
                <c:pt idx="35">
                  <c:v>43941</c:v>
                </c:pt>
                <c:pt idx="36">
                  <c:v>43942</c:v>
                </c:pt>
                <c:pt idx="37">
                  <c:v>43943</c:v>
                </c:pt>
                <c:pt idx="38">
                  <c:v>43944</c:v>
                </c:pt>
                <c:pt idx="39">
                  <c:v>43945</c:v>
                </c:pt>
                <c:pt idx="40">
                  <c:v>43946</c:v>
                </c:pt>
                <c:pt idx="41">
                  <c:v>43947</c:v>
                </c:pt>
                <c:pt idx="42">
                  <c:v>43948</c:v>
                </c:pt>
                <c:pt idx="43">
                  <c:v>43949</c:v>
                </c:pt>
                <c:pt idx="44">
                  <c:v>43950</c:v>
                </c:pt>
                <c:pt idx="45">
                  <c:v>43951</c:v>
                </c:pt>
                <c:pt idx="46">
                  <c:v>43952</c:v>
                </c:pt>
                <c:pt idx="47">
                  <c:v>43953</c:v>
                </c:pt>
                <c:pt idx="48">
                  <c:v>43954</c:v>
                </c:pt>
                <c:pt idx="49">
                  <c:v>43955</c:v>
                </c:pt>
                <c:pt idx="50">
                  <c:v>43956</c:v>
                </c:pt>
                <c:pt idx="51">
                  <c:v>43957</c:v>
                </c:pt>
                <c:pt idx="52">
                  <c:v>43958</c:v>
                </c:pt>
                <c:pt idx="53">
                  <c:v>43959</c:v>
                </c:pt>
                <c:pt idx="54">
                  <c:v>43960</c:v>
                </c:pt>
                <c:pt idx="55">
                  <c:v>43961</c:v>
                </c:pt>
                <c:pt idx="56">
                  <c:v>43962</c:v>
                </c:pt>
                <c:pt idx="57">
                  <c:v>43963</c:v>
                </c:pt>
                <c:pt idx="58">
                  <c:v>43964</c:v>
                </c:pt>
                <c:pt idx="59">
                  <c:v>43965</c:v>
                </c:pt>
                <c:pt idx="60">
                  <c:v>43966</c:v>
                </c:pt>
                <c:pt idx="61">
                  <c:v>43967</c:v>
                </c:pt>
                <c:pt idx="62">
                  <c:v>43968</c:v>
                </c:pt>
                <c:pt idx="63">
                  <c:v>43969</c:v>
                </c:pt>
                <c:pt idx="64">
                  <c:v>43970</c:v>
                </c:pt>
                <c:pt idx="65">
                  <c:v>43971</c:v>
                </c:pt>
                <c:pt idx="66">
                  <c:v>43972</c:v>
                </c:pt>
                <c:pt idx="67">
                  <c:v>43973</c:v>
                </c:pt>
                <c:pt idx="68">
                  <c:v>43974</c:v>
                </c:pt>
                <c:pt idx="69">
                  <c:v>43975</c:v>
                </c:pt>
                <c:pt idx="70">
                  <c:v>43976</c:v>
                </c:pt>
                <c:pt idx="71">
                  <c:v>43977</c:v>
                </c:pt>
                <c:pt idx="72">
                  <c:v>43978</c:v>
                </c:pt>
                <c:pt idx="73">
                  <c:v>43979</c:v>
                </c:pt>
                <c:pt idx="74">
                  <c:v>43980</c:v>
                </c:pt>
                <c:pt idx="75">
                  <c:v>43981</c:v>
                </c:pt>
                <c:pt idx="76">
                  <c:v>43982</c:v>
                </c:pt>
                <c:pt idx="77">
                  <c:v>43983</c:v>
                </c:pt>
                <c:pt idx="78">
                  <c:v>43984</c:v>
                </c:pt>
                <c:pt idx="79">
                  <c:v>43985</c:v>
                </c:pt>
                <c:pt idx="80">
                  <c:v>43986</c:v>
                </c:pt>
                <c:pt idx="81">
                  <c:v>43987</c:v>
                </c:pt>
                <c:pt idx="82">
                  <c:v>43988</c:v>
                </c:pt>
                <c:pt idx="83">
                  <c:v>43989</c:v>
                </c:pt>
                <c:pt idx="84">
                  <c:v>43990</c:v>
                </c:pt>
                <c:pt idx="85">
                  <c:v>43991</c:v>
                </c:pt>
                <c:pt idx="86">
                  <c:v>43992</c:v>
                </c:pt>
                <c:pt idx="87">
                  <c:v>43993</c:v>
                </c:pt>
                <c:pt idx="88">
                  <c:v>43994</c:v>
                </c:pt>
                <c:pt idx="89">
                  <c:v>43995</c:v>
                </c:pt>
                <c:pt idx="90">
                  <c:v>43996</c:v>
                </c:pt>
                <c:pt idx="91">
                  <c:v>43997</c:v>
                </c:pt>
                <c:pt idx="92">
                  <c:v>43998</c:v>
                </c:pt>
                <c:pt idx="93">
                  <c:v>43999</c:v>
                </c:pt>
                <c:pt idx="94">
                  <c:v>44000</c:v>
                </c:pt>
                <c:pt idx="95">
                  <c:v>44001</c:v>
                </c:pt>
                <c:pt idx="96">
                  <c:v>44002</c:v>
                </c:pt>
                <c:pt idx="97">
                  <c:v>44003</c:v>
                </c:pt>
                <c:pt idx="98">
                  <c:v>44004</c:v>
                </c:pt>
                <c:pt idx="99">
                  <c:v>44005</c:v>
                </c:pt>
                <c:pt idx="100">
                  <c:v>44006</c:v>
                </c:pt>
                <c:pt idx="101">
                  <c:v>44007</c:v>
                </c:pt>
                <c:pt idx="102">
                  <c:v>44008</c:v>
                </c:pt>
                <c:pt idx="103">
                  <c:v>44009</c:v>
                </c:pt>
                <c:pt idx="104">
                  <c:v>44010</c:v>
                </c:pt>
                <c:pt idx="105">
                  <c:v>44011</c:v>
                </c:pt>
                <c:pt idx="106">
                  <c:v>44012</c:v>
                </c:pt>
                <c:pt idx="107">
                  <c:v>44013</c:v>
                </c:pt>
                <c:pt idx="108">
                  <c:v>44014</c:v>
                </c:pt>
                <c:pt idx="109">
                  <c:v>44015</c:v>
                </c:pt>
                <c:pt idx="110">
                  <c:v>44016</c:v>
                </c:pt>
                <c:pt idx="111">
                  <c:v>44017</c:v>
                </c:pt>
                <c:pt idx="112">
                  <c:v>44018</c:v>
                </c:pt>
                <c:pt idx="113">
                  <c:v>44019</c:v>
                </c:pt>
                <c:pt idx="114">
                  <c:v>44020</c:v>
                </c:pt>
                <c:pt idx="115">
                  <c:v>44021</c:v>
                </c:pt>
                <c:pt idx="116">
                  <c:v>44022</c:v>
                </c:pt>
                <c:pt idx="117">
                  <c:v>44023</c:v>
                </c:pt>
                <c:pt idx="118">
                  <c:v>44024</c:v>
                </c:pt>
                <c:pt idx="119">
                  <c:v>44025</c:v>
                </c:pt>
                <c:pt idx="120">
                  <c:v>44026</c:v>
                </c:pt>
                <c:pt idx="121">
                  <c:v>44027</c:v>
                </c:pt>
                <c:pt idx="122">
                  <c:v>44028</c:v>
                </c:pt>
                <c:pt idx="123">
                  <c:v>44029</c:v>
                </c:pt>
                <c:pt idx="124">
                  <c:v>44030</c:v>
                </c:pt>
                <c:pt idx="125">
                  <c:v>44031</c:v>
                </c:pt>
                <c:pt idx="126">
                  <c:v>44032</c:v>
                </c:pt>
                <c:pt idx="127">
                  <c:v>44033</c:v>
                </c:pt>
                <c:pt idx="128">
                  <c:v>44034</c:v>
                </c:pt>
                <c:pt idx="129">
                  <c:v>44035</c:v>
                </c:pt>
                <c:pt idx="130">
                  <c:v>44036</c:v>
                </c:pt>
                <c:pt idx="131">
                  <c:v>44037</c:v>
                </c:pt>
                <c:pt idx="132">
                  <c:v>44038</c:v>
                </c:pt>
                <c:pt idx="133">
                  <c:v>44039</c:v>
                </c:pt>
                <c:pt idx="134">
                  <c:v>44040</c:v>
                </c:pt>
                <c:pt idx="135">
                  <c:v>44041</c:v>
                </c:pt>
                <c:pt idx="136">
                  <c:v>44042</c:v>
                </c:pt>
                <c:pt idx="137">
                  <c:v>44043</c:v>
                </c:pt>
                <c:pt idx="138">
                  <c:v>44044</c:v>
                </c:pt>
                <c:pt idx="139">
                  <c:v>44045</c:v>
                </c:pt>
                <c:pt idx="140">
                  <c:v>44046</c:v>
                </c:pt>
                <c:pt idx="141">
                  <c:v>44047</c:v>
                </c:pt>
                <c:pt idx="142">
                  <c:v>44048</c:v>
                </c:pt>
                <c:pt idx="143">
                  <c:v>44049</c:v>
                </c:pt>
                <c:pt idx="144">
                  <c:v>44050</c:v>
                </c:pt>
                <c:pt idx="145">
                  <c:v>44051</c:v>
                </c:pt>
                <c:pt idx="146">
                  <c:v>44052</c:v>
                </c:pt>
                <c:pt idx="147">
                  <c:v>44053</c:v>
                </c:pt>
                <c:pt idx="148">
                  <c:v>44054</c:v>
                </c:pt>
                <c:pt idx="149">
                  <c:v>44055</c:v>
                </c:pt>
                <c:pt idx="150">
                  <c:v>44056</c:v>
                </c:pt>
                <c:pt idx="151">
                  <c:v>44057</c:v>
                </c:pt>
                <c:pt idx="152">
                  <c:v>44058</c:v>
                </c:pt>
                <c:pt idx="153">
                  <c:v>44059</c:v>
                </c:pt>
                <c:pt idx="154">
                  <c:v>44060</c:v>
                </c:pt>
                <c:pt idx="155">
                  <c:v>44061</c:v>
                </c:pt>
                <c:pt idx="156">
                  <c:v>44062</c:v>
                </c:pt>
                <c:pt idx="157">
                  <c:v>44063</c:v>
                </c:pt>
                <c:pt idx="158">
                  <c:v>44064</c:v>
                </c:pt>
                <c:pt idx="159">
                  <c:v>44065</c:v>
                </c:pt>
                <c:pt idx="160">
                  <c:v>44066</c:v>
                </c:pt>
                <c:pt idx="161">
                  <c:v>44067</c:v>
                </c:pt>
                <c:pt idx="162">
                  <c:v>44068</c:v>
                </c:pt>
                <c:pt idx="163">
                  <c:v>44069</c:v>
                </c:pt>
                <c:pt idx="164">
                  <c:v>44070</c:v>
                </c:pt>
                <c:pt idx="165">
                  <c:v>44071</c:v>
                </c:pt>
                <c:pt idx="166">
                  <c:v>44072</c:v>
                </c:pt>
                <c:pt idx="167">
                  <c:v>44073</c:v>
                </c:pt>
                <c:pt idx="168">
                  <c:v>44074</c:v>
                </c:pt>
                <c:pt idx="169">
                  <c:v>44075</c:v>
                </c:pt>
                <c:pt idx="170">
                  <c:v>44076</c:v>
                </c:pt>
                <c:pt idx="171">
                  <c:v>44077</c:v>
                </c:pt>
                <c:pt idx="172">
                  <c:v>44078</c:v>
                </c:pt>
                <c:pt idx="173">
                  <c:v>44079</c:v>
                </c:pt>
                <c:pt idx="174">
                  <c:v>44080</c:v>
                </c:pt>
                <c:pt idx="175">
                  <c:v>44081</c:v>
                </c:pt>
                <c:pt idx="176">
                  <c:v>44082</c:v>
                </c:pt>
                <c:pt idx="177">
                  <c:v>44083</c:v>
                </c:pt>
                <c:pt idx="178">
                  <c:v>44084</c:v>
                </c:pt>
                <c:pt idx="179">
                  <c:v>44085</c:v>
                </c:pt>
                <c:pt idx="180">
                  <c:v>44086</c:v>
                </c:pt>
                <c:pt idx="181">
                  <c:v>44087</c:v>
                </c:pt>
                <c:pt idx="182">
                  <c:v>44088</c:v>
                </c:pt>
                <c:pt idx="183">
                  <c:v>44089</c:v>
                </c:pt>
                <c:pt idx="184">
                  <c:v>44090</c:v>
                </c:pt>
                <c:pt idx="185">
                  <c:v>44091</c:v>
                </c:pt>
                <c:pt idx="186">
                  <c:v>44092</c:v>
                </c:pt>
                <c:pt idx="187">
                  <c:v>44093</c:v>
                </c:pt>
                <c:pt idx="188">
                  <c:v>44094</c:v>
                </c:pt>
                <c:pt idx="189">
                  <c:v>44095</c:v>
                </c:pt>
                <c:pt idx="190">
                  <c:v>44096</c:v>
                </c:pt>
                <c:pt idx="191">
                  <c:v>44097</c:v>
                </c:pt>
                <c:pt idx="192">
                  <c:v>44098</c:v>
                </c:pt>
                <c:pt idx="193">
                  <c:v>44099</c:v>
                </c:pt>
                <c:pt idx="194">
                  <c:v>44100</c:v>
                </c:pt>
                <c:pt idx="195">
                  <c:v>44101</c:v>
                </c:pt>
                <c:pt idx="196">
                  <c:v>44102</c:v>
                </c:pt>
                <c:pt idx="197">
                  <c:v>44103</c:v>
                </c:pt>
                <c:pt idx="198">
                  <c:v>44104</c:v>
                </c:pt>
                <c:pt idx="199">
                  <c:v>44105</c:v>
                </c:pt>
                <c:pt idx="200">
                  <c:v>44106</c:v>
                </c:pt>
                <c:pt idx="201">
                  <c:v>44107</c:v>
                </c:pt>
                <c:pt idx="202">
                  <c:v>44108</c:v>
                </c:pt>
                <c:pt idx="203">
                  <c:v>44109</c:v>
                </c:pt>
                <c:pt idx="204">
                  <c:v>44110</c:v>
                </c:pt>
                <c:pt idx="205">
                  <c:v>44111</c:v>
                </c:pt>
                <c:pt idx="206">
                  <c:v>44112</c:v>
                </c:pt>
                <c:pt idx="207">
                  <c:v>44113</c:v>
                </c:pt>
                <c:pt idx="208">
                  <c:v>44114</c:v>
                </c:pt>
                <c:pt idx="209">
                  <c:v>44115</c:v>
                </c:pt>
                <c:pt idx="210">
                  <c:v>44116</c:v>
                </c:pt>
                <c:pt idx="211">
                  <c:v>44117</c:v>
                </c:pt>
                <c:pt idx="212">
                  <c:v>44118</c:v>
                </c:pt>
                <c:pt idx="213">
                  <c:v>44119</c:v>
                </c:pt>
                <c:pt idx="214">
                  <c:v>44120</c:v>
                </c:pt>
                <c:pt idx="215">
                  <c:v>44121</c:v>
                </c:pt>
                <c:pt idx="216">
                  <c:v>44122</c:v>
                </c:pt>
                <c:pt idx="217">
                  <c:v>44123</c:v>
                </c:pt>
                <c:pt idx="218">
                  <c:v>44124</c:v>
                </c:pt>
                <c:pt idx="219">
                  <c:v>44125</c:v>
                </c:pt>
                <c:pt idx="220">
                  <c:v>44126</c:v>
                </c:pt>
                <c:pt idx="221">
                  <c:v>44127</c:v>
                </c:pt>
                <c:pt idx="222">
                  <c:v>44128</c:v>
                </c:pt>
                <c:pt idx="223">
                  <c:v>44129</c:v>
                </c:pt>
                <c:pt idx="224">
                  <c:v>44130</c:v>
                </c:pt>
                <c:pt idx="225">
                  <c:v>44131</c:v>
                </c:pt>
                <c:pt idx="226">
                  <c:v>44132</c:v>
                </c:pt>
                <c:pt idx="227">
                  <c:v>44133</c:v>
                </c:pt>
                <c:pt idx="228">
                  <c:v>44134</c:v>
                </c:pt>
                <c:pt idx="229">
                  <c:v>44135</c:v>
                </c:pt>
                <c:pt idx="230">
                  <c:v>44136</c:v>
                </c:pt>
                <c:pt idx="231">
                  <c:v>44137</c:v>
                </c:pt>
                <c:pt idx="232">
                  <c:v>44138</c:v>
                </c:pt>
                <c:pt idx="233">
                  <c:v>44139</c:v>
                </c:pt>
                <c:pt idx="234">
                  <c:v>44140</c:v>
                </c:pt>
                <c:pt idx="235">
                  <c:v>44141</c:v>
                </c:pt>
                <c:pt idx="236">
                  <c:v>44142</c:v>
                </c:pt>
                <c:pt idx="237">
                  <c:v>44143</c:v>
                </c:pt>
                <c:pt idx="238">
                  <c:v>44144</c:v>
                </c:pt>
                <c:pt idx="239">
                  <c:v>44145</c:v>
                </c:pt>
                <c:pt idx="240">
                  <c:v>44146</c:v>
                </c:pt>
                <c:pt idx="241">
                  <c:v>44147</c:v>
                </c:pt>
                <c:pt idx="242">
                  <c:v>44148</c:v>
                </c:pt>
                <c:pt idx="243">
                  <c:v>44149</c:v>
                </c:pt>
                <c:pt idx="244">
                  <c:v>44150</c:v>
                </c:pt>
                <c:pt idx="245">
                  <c:v>44151</c:v>
                </c:pt>
                <c:pt idx="246">
                  <c:v>44152</c:v>
                </c:pt>
                <c:pt idx="247">
                  <c:v>44153</c:v>
                </c:pt>
                <c:pt idx="248">
                  <c:v>44154</c:v>
                </c:pt>
                <c:pt idx="249">
                  <c:v>44155</c:v>
                </c:pt>
                <c:pt idx="250">
                  <c:v>44156</c:v>
                </c:pt>
                <c:pt idx="251">
                  <c:v>44157</c:v>
                </c:pt>
                <c:pt idx="252">
                  <c:v>44158</c:v>
                </c:pt>
                <c:pt idx="253">
                  <c:v>44159</c:v>
                </c:pt>
                <c:pt idx="254">
                  <c:v>44160</c:v>
                </c:pt>
                <c:pt idx="255">
                  <c:v>44161</c:v>
                </c:pt>
                <c:pt idx="256">
                  <c:v>44162</c:v>
                </c:pt>
                <c:pt idx="257">
                  <c:v>44163</c:v>
                </c:pt>
                <c:pt idx="258">
                  <c:v>44164</c:v>
                </c:pt>
                <c:pt idx="259">
                  <c:v>44165</c:v>
                </c:pt>
                <c:pt idx="260">
                  <c:v>44166</c:v>
                </c:pt>
                <c:pt idx="261">
                  <c:v>44167</c:v>
                </c:pt>
                <c:pt idx="262">
                  <c:v>44168</c:v>
                </c:pt>
                <c:pt idx="263">
                  <c:v>44169</c:v>
                </c:pt>
                <c:pt idx="264">
                  <c:v>44170</c:v>
                </c:pt>
                <c:pt idx="265">
                  <c:v>44171</c:v>
                </c:pt>
                <c:pt idx="266">
                  <c:v>44172</c:v>
                </c:pt>
                <c:pt idx="267">
                  <c:v>44173</c:v>
                </c:pt>
                <c:pt idx="268">
                  <c:v>44174</c:v>
                </c:pt>
                <c:pt idx="269">
                  <c:v>44175</c:v>
                </c:pt>
                <c:pt idx="270">
                  <c:v>44176</c:v>
                </c:pt>
                <c:pt idx="271">
                  <c:v>44177</c:v>
                </c:pt>
                <c:pt idx="272">
                  <c:v>44178</c:v>
                </c:pt>
                <c:pt idx="273">
                  <c:v>44179</c:v>
                </c:pt>
                <c:pt idx="274">
                  <c:v>44180</c:v>
                </c:pt>
                <c:pt idx="275">
                  <c:v>44181</c:v>
                </c:pt>
              </c:numCache>
            </c:numRef>
          </c:cat>
          <c:val>
            <c:numRef>
              <c:f>'Случаев СНГ'!$B$45:$JQ$45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4.5987583352494824E-2</c:v>
                </c:pt>
                <c:pt idx="3">
                  <c:v>4.5987583352494824E-2</c:v>
                </c:pt>
                <c:pt idx="4">
                  <c:v>9.1975166704989661E-2</c:v>
                </c:pt>
                <c:pt idx="5">
                  <c:v>0.21460872231164252</c:v>
                </c:pt>
                <c:pt idx="6">
                  <c:v>0.21460872231164252</c:v>
                </c:pt>
                <c:pt idx="7">
                  <c:v>0.24526711121330574</c:v>
                </c:pt>
                <c:pt idx="8">
                  <c:v>0.64382616693492767</c:v>
                </c:pt>
                <c:pt idx="9">
                  <c:v>0.62849697248409619</c:v>
                </c:pt>
                <c:pt idx="10">
                  <c:v>0.62849697248409619</c:v>
                </c:pt>
                <c:pt idx="11">
                  <c:v>0.79711811144324352</c:v>
                </c:pt>
                <c:pt idx="12">
                  <c:v>0.67448455583659084</c:v>
                </c:pt>
                <c:pt idx="13">
                  <c:v>1.0730436115582127</c:v>
                </c:pt>
                <c:pt idx="14">
                  <c:v>1.1956771671648656</c:v>
                </c:pt>
                <c:pt idx="15">
                  <c:v>0.99639763930405467</c:v>
                </c:pt>
                <c:pt idx="16">
                  <c:v>1.027056028205718</c:v>
                </c:pt>
                <c:pt idx="17">
                  <c:v>1.1037020004598759</c:v>
                </c:pt>
                <c:pt idx="18">
                  <c:v>1.1037020004598759</c:v>
                </c:pt>
                <c:pt idx="19">
                  <c:v>1.3183107227715185</c:v>
                </c:pt>
                <c:pt idx="20">
                  <c:v>0.96573925040239161</c:v>
                </c:pt>
                <c:pt idx="21">
                  <c:v>1.8701617230014562</c:v>
                </c:pt>
                <c:pt idx="22">
                  <c:v>1.8548325285506249</c:v>
                </c:pt>
                <c:pt idx="23">
                  <c:v>2.4373419176822257</c:v>
                </c:pt>
                <c:pt idx="24">
                  <c:v>2.5139878899363843</c:v>
                </c:pt>
                <c:pt idx="25">
                  <c:v>2.5753046677397102</c:v>
                </c:pt>
                <c:pt idx="26">
                  <c:v>2.9891929179121641</c:v>
                </c:pt>
                <c:pt idx="27">
                  <c:v>3.5257147236912698</c:v>
                </c:pt>
                <c:pt idx="28">
                  <c:v>3.1118264735188164</c:v>
                </c:pt>
                <c:pt idx="29">
                  <c:v>3.096497279067985</c:v>
                </c:pt>
                <c:pt idx="30">
                  <c:v>2.7439258066988583</c:v>
                </c:pt>
                <c:pt idx="31">
                  <c:v>2.8512301678546788</c:v>
                </c:pt>
                <c:pt idx="32">
                  <c:v>2.9278761401088373</c:v>
                </c:pt>
                <c:pt idx="33">
                  <c:v>2.559975473288878</c:v>
                </c:pt>
                <c:pt idx="34">
                  <c:v>2.7132674177971952</c:v>
                </c:pt>
                <c:pt idx="35">
                  <c:v>2.2840499731739095</c:v>
                </c:pt>
                <c:pt idx="36">
                  <c:v>2.4526711121330571</c:v>
                </c:pt>
                <c:pt idx="37">
                  <c:v>2.4986586954855516</c:v>
                </c:pt>
                <c:pt idx="38">
                  <c:v>2.5293170843872157</c:v>
                </c:pt>
                <c:pt idx="39">
                  <c:v>2.6979382233463638</c:v>
                </c:pt>
                <c:pt idx="40">
                  <c:v>2.4373419176822257</c:v>
                </c:pt>
                <c:pt idx="41">
                  <c:v>1.9621368897064462</c:v>
                </c:pt>
                <c:pt idx="42">
                  <c:v>1.9468076952556144</c:v>
                </c:pt>
                <c:pt idx="43">
                  <c:v>1.8088449451981299</c:v>
                </c:pt>
                <c:pt idx="44">
                  <c:v>1.7935157507472981</c:v>
                </c:pt>
                <c:pt idx="45">
                  <c:v>1.7628573618456351</c:v>
                </c:pt>
                <c:pt idx="46">
                  <c:v>1.3949566950256762</c:v>
                </c:pt>
                <c:pt idx="47">
                  <c:v>1.5942362228864873</c:v>
                </c:pt>
                <c:pt idx="48">
                  <c:v>1.7321989729439717</c:v>
                </c:pt>
                <c:pt idx="49">
                  <c:v>2.0694412508622677</c:v>
                </c:pt>
                <c:pt idx="50">
                  <c:v>2.0694412508622677</c:v>
                </c:pt>
                <c:pt idx="51">
                  <c:v>2.1767456120180877</c:v>
                </c:pt>
                <c:pt idx="52">
                  <c:v>2.2840499731739095</c:v>
                </c:pt>
                <c:pt idx="53">
                  <c:v>2.2993791676247413</c:v>
                </c:pt>
                <c:pt idx="54">
                  <c:v>2.4833295010347212</c:v>
                </c:pt>
                <c:pt idx="55">
                  <c:v>3.1731432513221436</c:v>
                </c:pt>
                <c:pt idx="56">
                  <c:v>2.8512301678546788</c:v>
                </c:pt>
                <c:pt idx="57">
                  <c:v>2.9738637234613328</c:v>
                </c:pt>
                <c:pt idx="58">
                  <c:v>2.6519506399938675</c:v>
                </c:pt>
                <c:pt idx="59">
                  <c:v>2.866559362305511</c:v>
                </c:pt>
                <c:pt idx="60">
                  <c:v>3.1424848624204804</c:v>
                </c:pt>
                <c:pt idx="61">
                  <c:v>2.8512301678546788</c:v>
                </c:pt>
                <c:pt idx="62">
                  <c:v>2.0847704453130986</c:v>
                </c:pt>
                <c:pt idx="63">
                  <c:v>3.0658388901663218</c:v>
                </c:pt>
                <c:pt idx="64">
                  <c:v>3.1578140568713122</c:v>
                </c:pt>
                <c:pt idx="65">
                  <c:v>3.4643979458879444</c:v>
                </c:pt>
                <c:pt idx="66">
                  <c:v>3.5410439181421012</c:v>
                </c:pt>
                <c:pt idx="67">
                  <c:v>3.6636774737487543</c:v>
                </c:pt>
                <c:pt idx="68">
                  <c:v>3.8016402238062383</c:v>
                </c:pt>
                <c:pt idx="69">
                  <c:v>4.0622365294703755</c:v>
                </c:pt>
                <c:pt idx="70">
                  <c:v>3.3264351958304585</c:v>
                </c:pt>
                <c:pt idx="71">
                  <c:v>3.4490687514371126</c:v>
                </c:pt>
                <c:pt idx="72">
                  <c:v>3.8322986127079024</c:v>
                </c:pt>
                <c:pt idx="73">
                  <c:v>4.3075036406836817</c:v>
                </c:pt>
                <c:pt idx="74">
                  <c:v>4.7827086686594615</c:v>
                </c:pt>
                <c:pt idx="75">
                  <c:v>5.4725224189468848</c:v>
                </c:pt>
                <c:pt idx="76">
                  <c:v>5.2885720855369058</c:v>
                </c:pt>
                <c:pt idx="77">
                  <c:v>5.8864106691193365</c:v>
                </c:pt>
                <c:pt idx="78">
                  <c:v>5.7791063079635174</c:v>
                </c:pt>
                <c:pt idx="79">
                  <c:v>5.3805472522418949</c:v>
                </c:pt>
                <c:pt idx="80">
                  <c:v>4.6754043075036407</c:v>
                </c:pt>
                <c:pt idx="81">
                  <c:v>4.2001992795278609</c:v>
                </c:pt>
                <c:pt idx="82">
                  <c:v>3.8629570016095651</c:v>
                </c:pt>
                <c:pt idx="83">
                  <c:v>3.9702613627653873</c:v>
                </c:pt>
                <c:pt idx="84">
                  <c:v>3.2957768069287958</c:v>
                </c:pt>
                <c:pt idx="85">
                  <c:v>3.2191308346746381</c:v>
                </c:pt>
                <c:pt idx="86">
                  <c:v>3.4030811680846176</c:v>
                </c:pt>
                <c:pt idx="87">
                  <c:v>4.0928949183720382</c:v>
                </c:pt>
                <c:pt idx="88">
                  <c:v>3.5257147236912698</c:v>
                </c:pt>
                <c:pt idx="89">
                  <c:v>3.5717023070437643</c:v>
                </c:pt>
                <c:pt idx="90">
                  <c:v>4.2615160573311863</c:v>
                </c:pt>
                <c:pt idx="91">
                  <c:v>6.7448455583659062</c:v>
                </c:pt>
                <c:pt idx="92">
                  <c:v>7.7719015865716274</c:v>
                </c:pt>
                <c:pt idx="93">
                  <c:v>8.6456656702690271</c:v>
                </c:pt>
                <c:pt idx="94">
                  <c:v>7.5266344753583203</c:v>
                </c:pt>
                <c:pt idx="95">
                  <c:v>9.5500881428680948</c:v>
                </c:pt>
                <c:pt idx="96">
                  <c:v>11.864796504943669</c:v>
                </c:pt>
                <c:pt idx="97">
                  <c:v>16.417567256840655</c:v>
                </c:pt>
                <c:pt idx="98">
                  <c:v>13.551007894535143</c:v>
                </c:pt>
                <c:pt idx="99">
                  <c:v>17.843182340767985</c:v>
                </c:pt>
                <c:pt idx="100">
                  <c:v>19.881965202728598</c:v>
                </c:pt>
                <c:pt idx="101">
                  <c:v>23.714263815436503</c:v>
                </c:pt>
                <c:pt idx="102">
                  <c:v>25.400475205027973</c:v>
                </c:pt>
                <c:pt idx="103">
                  <c:v>23.484325898674026</c:v>
                </c:pt>
                <c:pt idx="104">
                  <c:v>25.461791982831294</c:v>
                </c:pt>
                <c:pt idx="105">
                  <c:v>29.738637234613314</c:v>
                </c:pt>
                <c:pt idx="106">
                  <c:v>27.285966122480264</c:v>
                </c:pt>
                <c:pt idx="107">
                  <c:v>35.364451598068513</c:v>
                </c:pt>
                <c:pt idx="108">
                  <c:v>39.288725377481413</c:v>
                </c:pt>
                <c:pt idx="109">
                  <c:v>37.280600904422471</c:v>
                </c:pt>
                <c:pt idx="110">
                  <c:v>39.564650877596378</c:v>
                </c:pt>
                <c:pt idx="111">
                  <c:v>36.176898903962595</c:v>
                </c:pt>
                <c:pt idx="112">
                  <c:v>43.611558212615932</c:v>
                </c:pt>
                <c:pt idx="113">
                  <c:v>42.507856212156049</c:v>
                </c:pt>
                <c:pt idx="114">
                  <c:v>39.641296849850541</c:v>
                </c:pt>
                <c:pt idx="115">
                  <c:v>39.717942822104703</c:v>
                </c:pt>
                <c:pt idx="116">
                  <c:v>46.478117574921448</c:v>
                </c:pt>
                <c:pt idx="117">
                  <c:v>50.83160879895761</c:v>
                </c:pt>
                <c:pt idx="118">
                  <c:v>57.331187246110211</c:v>
                </c:pt>
                <c:pt idx="119">
                  <c:v>50.6323292710968</c:v>
                </c:pt>
                <c:pt idx="120">
                  <c:v>48.51690043688204</c:v>
                </c:pt>
                <c:pt idx="121">
                  <c:v>52.655782938606578</c:v>
                </c:pt>
                <c:pt idx="122">
                  <c:v>48.133670575611248</c:v>
                </c:pt>
                <c:pt idx="123">
                  <c:v>48.915459492603652</c:v>
                </c:pt>
                <c:pt idx="124">
                  <c:v>217.6132444240055</c:v>
                </c:pt>
                <c:pt idx="125">
                  <c:v>245.66567026902732</c:v>
                </c:pt>
                <c:pt idx="126">
                  <c:v>240.65302368360543</c:v>
                </c:pt>
                <c:pt idx="127">
                  <c:v>257.63777113512691</c:v>
                </c:pt>
                <c:pt idx="128">
                  <c:v>255.96688893998621</c:v>
                </c:pt>
                <c:pt idx="129">
                  <c:v>287.4070667586418</c:v>
                </c:pt>
                <c:pt idx="130">
                  <c:v>278.16356250479038</c:v>
                </c:pt>
                <c:pt idx="131">
                  <c:v>115.24488388135207</c:v>
                </c:pt>
                <c:pt idx="132">
                  <c:v>86.916532536215229</c:v>
                </c:pt>
                <c:pt idx="133">
                  <c:v>94.320533455966881</c:v>
                </c:pt>
                <c:pt idx="134">
                  <c:v>85.736184563501183</c:v>
                </c:pt>
                <c:pt idx="135">
                  <c:v>86.027439258066977</c:v>
                </c:pt>
                <c:pt idx="136">
                  <c:v>60.948877136506475</c:v>
                </c:pt>
                <c:pt idx="137">
                  <c:v>69.870468306890444</c:v>
                </c:pt>
                <c:pt idx="138">
                  <c:v>63.999386832221973</c:v>
                </c:pt>
                <c:pt idx="139">
                  <c:v>59.875833524948256</c:v>
                </c:pt>
                <c:pt idx="140">
                  <c:v>58.756802330037559</c:v>
                </c:pt>
                <c:pt idx="141">
                  <c:v>56.672031884724461</c:v>
                </c:pt>
                <c:pt idx="142">
                  <c:v>53.928106078025607</c:v>
                </c:pt>
                <c:pt idx="143">
                  <c:v>52.671112133057413</c:v>
                </c:pt>
                <c:pt idx="144">
                  <c:v>51.460105771441711</c:v>
                </c:pt>
                <c:pt idx="145">
                  <c:v>50.157124243121032</c:v>
                </c:pt>
                <c:pt idx="146">
                  <c:v>49.053422242661149</c:v>
                </c:pt>
                <c:pt idx="147">
                  <c:v>45.313098796658231</c:v>
                </c:pt>
                <c:pt idx="148">
                  <c:v>44.669272629723309</c:v>
                </c:pt>
                <c:pt idx="149">
                  <c:v>40.607036100252934</c:v>
                </c:pt>
                <c:pt idx="150">
                  <c:v>36.943358626504185</c:v>
                </c:pt>
                <c:pt idx="151">
                  <c:v>33.892848930788688</c:v>
                </c:pt>
                <c:pt idx="152">
                  <c:v>31.792749291024744</c:v>
                </c:pt>
                <c:pt idx="153">
                  <c:v>29.692649651260822</c:v>
                </c:pt>
                <c:pt idx="154">
                  <c:v>29.217444623285047</c:v>
                </c:pt>
                <c:pt idx="155">
                  <c:v>25.921667816356248</c:v>
                </c:pt>
                <c:pt idx="156">
                  <c:v>24.005518510002297</c:v>
                </c:pt>
                <c:pt idx="157">
                  <c:v>22.043381620295854</c:v>
                </c:pt>
                <c:pt idx="158">
                  <c:v>20.387828619606044</c:v>
                </c:pt>
                <c:pt idx="159">
                  <c:v>19.069517896834522</c:v>
                </c:pt>
                <c:pt idx="160">
                  <c:v>17.889169924120488</c:v>
                </c:pt>
                <c:pt idx="161">
                  <c:v>17.398635701693877</c:v>
                </c:pt>
                <c:pt idx="162">
                  <c:v>16.846784701463935</c:v>
                </c:pt>
                <c:pt idx="163">
                  <c:v>15.835057867709054</c:v>
                </c:pt>
                <c:pt idx="164">
                  <c:v>14.593393117191692</c:v>
                </c:pt>
                <c:pt idx="165">
                  <c:v>13.551007894535143</c:v>
                </c:pt>
                <c:pt idx="166">
                  <c:v>12.615927033034414</c:v>
                </c:pt>
                <c:pt idx="167">
                  <c:v>12.21736797731279</c:v>
                </c:pt>
                <c:pt idx="168">
                  <c:v>11.834138116042002</c:v>
                </c:pt>
                <c:pt idx="169">
                  <c:v>10.92971564344294</c:v>
                </c:pt>
                <c:pt idx="170">
                  <c:v>10.393193837663832</c:v>
                </c:pt>
                <c:pt idx="171">
                  <c:v>10.362535448762172</c:v>
                </c:pt>
                <c:pt idx="172">
                  <c:v>9.3814670039089485</c:v>
                </c:pt>
                <c:pt idx="173">
                  <c:v>8.9062619759331625</c:v>
                </c:pt>
                <c:pt idx="174">
                  <c:v>8.9369203648348261</c:v>
                </c:pt>
                <c:pt idx="175">
                  <c:v>8.5843488924657017</c:v>
                </c:pt>
                <c:pt idx="176">
                  <c:v>8.1091438644899227</c:v>
                </c:pt>
                <c:pt idx="177">
                  <c:v>8.8449451981298388</c:v>
                </c:pt>
                <c:pt idx="178">
                  <c:v>8.4157277535065536</c:v>
                </c:pt>
                <c:pt idx="179">
                  <c:v>8.6150072813673653</c:v>
                </c:pt>
                <c:pt idx="180">
                  <c:v>8.20111903119491</c:v>
                </c:pt>
                <c:pt idx="181">
                  <c:v>7.3273549474975068</c:v>
                </c:pt>
                <c:pt idx="182">
                  <c:v>7.2047213918908568</c:v>
                </c:pt>
                <c:pt idx="183">
                  <c:v>7.848547558825782</c:v>
                </c:pt>
                <c:pt idx="184">
                  <c:v>7.0361002529317087</c:v>
                </c:pt>
                <c:pt idx="185">
                  <c:v>7.1893921974400259</c:v>
                </c:pt>
                <c:pt idx="186">
                  <c:v>7.4040009197516676</c:v>
                </c:pt>
                <c:pt idx="187">
                  <c:v>7.7719015865716274</c:v>
                </c:pt>
                <c:pt idx="188">
                  <c:v>6.9594542806775506</c:v>
                </c:pt>
                <c:pt idx="189">
                  <c:v>8.3237525868015627</c:v>
                </c:pt>
                <c:pt idx="190">
                  <c:v>8.3237525868015627</c:v>
                </c:pt>
                <c:pt idx="191">
                  <c:v>8.5536905035640416</c:v>
                </c:pt>
                <c:pt idx="192">
                  <c:v>9.2588334483022923</c:v>
                </c:pt>
                <c:pt idx="193">
                  <c:v>10.546485782172144</c:v>
                </c:pt>
                <c:pt idx="194">
                  <c:v>11.573541810377867</c:v>
                </c:pt>
                <c:pt idx="195">
                  <c:v>14.041542116961754</c:v>
                </c:pt>
                <c:pt idx="196">
                  <c:v>13.551007894535143</c:v>
                </c:pt>
                <c:pt idx="197">
                  <c:v>15.022610561814977</c:v>
                </c:pt>
                <c:pt idx="198">
                  <c:v>15.927033034414043</c:v>
                </c:pt>
                <c:pt idx="199">
                  <c:v>16.616846784701465</c:v>
                </c:pt>
                <c:pt idx="200">
                  <c:v>17.230014562734727</c:v>
                </c:pt>
                <c:pt idx="201">
                  <c:v>16.770138729209783</c:v>
                </c:pt>
                <c:pt idx="202">
                  <c:v>18.042461868628802</c:v>
                </c:pt>
                <c:pt idx="203">
                  <c:v>19.621368897064464</c:v>
                </c:pt>
                <c:pt idx="204">
                  <c:v>19.575381313711961</c:v>
                </c:pt>
                <c:pt idx="205">
                  <c:v>21.890089675787532</c:v>
                </c:pt>
                <c:pt idx="206">
                  <c:v>23.00912087069824</c:v>
                </c:pt>
                <c:pt idx="207">
                  <c:v>23.928872537748134</c:v>
                </c:pt>
                <c:pt idx="208">
                  <c:v>26.672798344446999</c:v>
                </c:pt>
                <c:pt idx="209">
                  <c:v>27.623208400398564</c:v>
                </c:pt>
                <c:pt idx="210">
                  <c:v>29.018165095424237</c:v>
                </c:pt>
                <c:pt idx="211">
                  <c:v>31.762090902123084</c:v>
                </c:pt>
                <c:pt idx="212">
                  <c:v>32.252625124549709</c:v>
                </c:pt>
                <c:pt idx="213">
                  <c:v>34.444699931018619</c:v>
                </c:pt>
                <c:pt idx="214">
                  <c:v>36.836054265348345</c:v>
                </c:pt>
                <c:pt idx="215">
                  <c:v>39.334712960833912</c:v>
                </c:pt>
                <c:pt idx="216">
                  <c:v>43.13635318464015</c:v>
                </c:pt>
                <c:pt idx="217">
                  <c:v>45.956924963593146</c:v>
                </c:pt>
                <c:pt idx="218">
                  <c:v>46.58542193607726</c:v>
                </c:pt>
                <c:pt idx="219">
                  <c:v>49.942515520809387</c:v>
                </c:pt>
                <c:pt idx="220">
                  <c:v>52.379857438491598</c:v>
                </c:pt>
                <c:pt idx="221">
                  <c:v>54.694565800567183</c:v>
                </c:pt>
                <c:pt idx="222">
                  <c:v>56.01287652333869</c:v>
                </c:pt>
                <c:pt idx="223">
                  <c:v>56.809994634781951</c:v>
                </c:pt>
                <c:pt idx="224">
                  <c:v>55.859584578830365</c:v>
                </c:pt>
                <c:pt idx="225">
                  <c:v>58.680156357783396</c:v>
                </c:pt>
                <c:pt idx="226">
                  <c:v>58.511535218824257</c:v>
                </c:pt>
                <c:pt idx="227">
                  <c:v>58.128305357553465</c:v>
                </c:pt>
                <c:pt idx="228">
                  <c:v>58.342914079865096</c:v>
                </c:pt>
                <c:pt idx="229">
                  <c:v>57.239212079405235</c:v>
                </c:pt>
                <c:pt idx="230">
                  <c:v>47.949720242201273</c:v>
                </c:pt>
                <c:pt idx="231">
                  <c:v>56.855982218134436</c:v>
                </c:pt>
                <c:pt idx="232">
                  <c:v>61.868628803556376</c:v>
                </c:pt>
                <c:pt idx="233">
                  <c:v>61.822641220203877</c:v>
                </c:pt>
                <c:pt idx="234">
                  <c:v>53.820801716869781</c:v>
                </c:pt>
                <c:pt idx="235">
                  <c:v>51.414118188089219</c:v>
                </c:pt>
                <c:pt idx="236">
                  <c:v>52.517820188549095</c:v>
                </c:pt>
                <c:pt idx="237">
                  <c:v>60.41235533072738</c:v>
                </c:pt>
                <c:pt idx="238">
                  <c:v>53.820801716869781</c:v>
                </c:pt>
                <c:pt idx="239">
                  <c:v>54.970491300682141</c:v>
                </c:pt>
                <c:pt idx="240">
                  <c:v>46.769372269487242</c:v>
                </c:pt>
                <c:pt idx="241">
                  <c:v>54.847857745075494</c:v>
                </c:pt>
                <c:pt idx="242">
                  <c:v>56.809994634781951</c:v>
                </c:pt>
                <c:pt idx="243">
                  <c:v>55.936230551084535</c:v>
                </c:pt>
                <c:pt idx="244">
                  <c:v>63.830765693262805</c:v>
                </c:pt>
                <c:pt idx="245">
                  <c:v>55.07779566183796</c:v>
                </c:pt>
                <c:pt idx="246">
                  <c:v>47.658465547635465</c:v>
                </c:pt>
                <c:pt idx="247">
                  <c:v>54.173373189238909</c:v>
                </c:pt>
                <c:pt idx="248">
                  <c:v>52.56380777190158</c:v>
                </c:pt>
                <c:pt idx="249">
                  <c:v>49.789223576301062</c:v>
                </c:pt>
                <c:pt idx="250">
                  <c:v>48.992105464857829</c:v>
                </c:pt>
                <c:pt idx="251">
                  <c:v>39.825247183260508</c:v>
                </c:pt>
                <c:pt idx="252">
                  <c:v>44.485322296313328</c:v>
                </c:pt>
                <c:pt idx="253">
                  <c:v>44.408676324059179</c:v>
                </c:pt>
                <c:pt idx="254">
                  <c:v>50.233770215375188</c:v>
                </c:pt>
                <c:pt idx="255">
                  <c:v>49.543956465087753</c:v>
                </c:pt>
                <c:pt idx="256">
                  <c:v>43.626887407066747</c:v>
                </c:pt>
                <c:pt idx="257">
                  <c:v>43.258986740246797</c:v>
                </c:pt>
                <c:pt idx="258">
                  <c:v>49.451981298382755</c:v>
                </c:pt>
                <c:pt idx="259">
                  <c:v>50.479037326588497</c:v>
                </c:pt>
                <c:pt idx="260">
                  <c:v>43.105694795738479</c:v>
                </c:pt>
                <c:pt idx="261">
                  <c:v>35.900973403847615</c:v>
                </c:pt>
                <c:pt idx="262">
                  <c:v>36.56012876523338</c:v>
                </c:pt>
                <c:pt idx="263">
                  <c:v>43.304974323599296</c:v>
                </c:pt>
                <c:pt idx="264">
                  <c:v>42.967732045681004</c:v>
                </c:pt>
                <c:pt idx="265">
                  <c:v>39.671955238752211</c:v>
                </c:pt>
                <c:pt idx="266">
                  <c:v>33.984824097493657</c:v>
                </c:pt>
                <c:pt idx="267">
                  <c:v>38.506936460489001</c:v>
                </c:pt>
                <c:pt idx="268">
                  <c:v>38.307656932628191</c:v>
                </c:pt>
                <c:pt idx="269">
                  <c:v>37.679159960144105</c:v>
                </c:pt>
                <c:pt idx="270">
                  <c:v>41.174216294933707</c:v>
                </c:pt>
                <c:pt idx="271">
                  <c:v>35.027209320150234</c:v>
                </c:pt>
                <c:pt idx="272">
                  <c:v>30.060550318080789</c:v>
                </c:pt>
                <c:pt idx="273">
                  <c:v>34.935234153445229</c:v>
                </c:pt>
                <c:pt idx="274">
                  <c:v>37.72514754349659</c:v>
                </c:pt>
                <c:pt idx="275">
                  <c:v>32.789146930328819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'Случаев СНГ'!$A$46</c:f>
              <c:strCache>
                <c:ptCount val="1"/>
                <c:pt idx="0">
                  <c:v>Молдавия</c:v>
                </c:pt>
              </c:strCache>
            </c:strRef>
          </c:tx>
          <c:marker>
            <c:symbol val="none"/>
          </c:marker>
          <c:cat>
            <c:numRef>
              <c:f>'Случаев СНГ'!$B$40:$JQ$40</c:f>
              <c:numCache>
                <c:formatCode>dd/mm/yyyy</c:formatCode>
                <c:ptCount val="276"/>
                <c:pt idx="0">
                  <c:v>43906</c:v>
                </c:pt>
                <c:pt idx="1">
                  <c:v>43907</c:v>
                </c:pt>
                <c:pt idx="2">
                  <c:v>43908</c:v>
                </c:pt>
                <c:pt idx="3">
                  <c:v>43909</c:v>
                </c:pt>
                <c:pt idx="4">
                  <c:v>43910</c:v>
                </c:pt>
                <c:pt idx="5">
                  <c:v>43911</c:v>
                </c:pt>
                <c:pt idx="6">
                  <c:v>43912</c:v>
                </c:pt>
                <c:pt idx="7">
                  <c:v>43913</c:v>
                </c:pt>
                <c:pt idx="8">
                  <c:v>43914</c:v>
                </c:pt>
                <c:pt idx="9">
                  <c:v>43915</c:v>
                </c:pt>
                <c:pt idx="10">
                  <c:v>43916</c:v>
                </c:pt>
                <c:pt idx="11">
                  <c:v>43917</c:v>
                </c:pt>
                <c:pt idx="12">
                  <c:v>43918</c:v>
                </c:pt>
                <c:pt idx="13">
                  <c:v>43919</c:v>
                </c:pt>
                <c:pt idx="14">
                  <c:v>43920</c:v>
                </c:pt>
                <c:pt idx="15">
                  <c:v>43921</c:v>
                </c:pt>
                <c:pt idx="16">
                  <c:v>43922</c:v>
                </c:pt>
                <c:pt idx="17">
                  <c:v>43923</c:v>
                </c:pt>
                <c:pt idx="18">
                  <c:v>43924</c:v>
                </c:pt>
                <c:pt idx="19">
                  <c:v>43925</c:v>
                </c:pt>
                <c:pt idx="20">
                  <c:v>43926</c:v>
                </c:pt>
                <c:pt idx="21">
                  <c:v>43927</c:v>
                </c:pt>
                <c:pt idx="22">
                  <c:v>43928</c:v>
                </c:pt>
                <c:pt idx="23">
                  <c:v>43929</c:v>
                </c:pt>
                <c:pt idx="24">
                  <c:v>43930</c:v>
                </c:pt>
                <c:pt idx="25">
                  <c:v>43931</c:v>
                </c:pt>
                <c:pt idx="26">
                  <c:v>43932</c:v>
                </c:pt>
                <c:pt idx="27">
                  <c:v>43933</c:v>
                </c:pt>
                <c:pt idx="28">
                  <c:v>43934</c:v>
                </c:pt>
                <c:pt idx="29">
                  <c:v>43935</c:v>
                </c:pt>
                <c:pt idx="30">
                  <c:v>43936</c:v>
                </c:pt>
                <c:pt idx="31">
                  <c:v>43937</c:v>
                </c:pt>
                <c:pt idx="32">
                  <c:v>43938</c:v>
                </c:pt>
                <c:pt idx="33">
                  <c:v>43939</c:v>
                </c:pt>
                <c:pt idx="34">
                  <c:v>43940</c:v>
                </c:pt>
                <c:pt idx="35">
                  <c:v>43941</c:v>
                </c:pt>
                <c:pt idx="36">
                  <c:v>43942</c:v>
                </c:pt>
                <c:pt idx="37">
                  <c:v>43943</c:v>
                </c:pt>
                <c:pt idx="38">
                  <c:v>43944</c:v>
                </c:pt>
                <c:pt idx="39">
                  <c:v>43945</c:v>
                </c:pt>
                <c:pt idx="40">
                  <c:v>43946</c:v>
                </c:pt>
                <c:pt idx="41">
                  <c:v>43947</c:v>
                </c:pt>
                <c:pt idx="42">
                  <c:v>43948</c:v>
                </c:pt>
                <c:pt idx="43">
                  <c:v>43949</c:v>
                </c:pt>
                <c:pt idx="44">
                  <c:v>43950</c:v>
                </c:pt>
                <c:pt idx="45">
                  <c:v>43951</c:v>
                </c:pt>
                <c:pt idx="46">
                  <c:v>43952</c:v>
                </c:pt>
                <c:pt idx="47">
                  <c:v>43953</c:v>
                </c:pt>
                <c:pt idx="48">
                  <c:v>43954</c:v>
                </c:pt>
                <c:pt idx="49">
                  <c:v>43955</c:v>
                </c:pt>
                <c:pt idx="50">
                  <c:v>43956</c:v>
                </c:pt>
                <c:pt idx="51">
                  <c:v>43957</c:v>
                </c:pt>
                <c:pt idx="52">
                  <c:v>43958</c:v>
                </c:pt>
                <c:pt idx="53">
                  <c:v>43959</c:v>
                </c:pt>
                <c:pt idx="54">
                  <c:v>43960</c:v>
                </c:pt>
                <c:pt idx="55">
                  <c:v>43961</c:v>
                </c:pt>
                <c:pt idx="56">
                  <c:v>43962</c:v>
                </c:pt>
                <c:pt idx="57">
                  <c:v>43963</c:v>
                </c:pt>
                <c:pt idx="58">
                  <c:v>43964</c:v>
                </c:pt>
                <c:pt idx="59">
                  <c:v>43965</c:v>
                </c:pt>
                <c:pt idx="60">
                  <c:v>43966</c:v>
                </c:pt>
                <c:pt idx="61">
                  <c:v>43967</c:v>
                </c:pt>
                <c:pt idx="62">
                  <c:v>43968</c:v>
                </c:pt>
                <c:pt idx="63">
                  <c:v>43969</c:v>
                </c:pt>
                <c:pt idx="64">
                  <c:v>43970</c:v>
                </c:pt>
                <c:pt idx="65">
                  <c:v>43971</c:v>
                </c:pt>
                <c:pt idx="66">
                  <c:v>43972</c:v>
                </c:pt>
                <c:pt idx="67">
                  <c:v>43973</c:v>
                </c:pt>
                <c:pt idx="68">
                  <c:v>43974</c:v>
                </c:pt>
                <c:pt idx="69">
                  <c:v>43975</c:v>
                </c:pt>
                <c:pt idx="70">
                  <c:v>43976</c:v>
                </c:pt>
                <c:pt idx="71">
                  <c:v>43977</c:v>
                </c:pt>
                <c:pt idx="72">
                  <c:v>43978</c:v>
                </c:pt>
                <c:pt idx="73">
                  <c:v>43979</c:v>
                </c:pt>
                <c:pt idx="74">
                  <c:v>43980</c:v>
                </c:pt>
                <c:pt idx="75">
                  <c:v>43981</c:v>
                </c:pt>
                <c:pt idx="76">
                  <c:v>43982</c:v>
                </c:pt>
                <c:pt idx="77">
                  <c:v>43983</c:v>
                </c:pt>
                <c:pt idx="78">
                  <c:v>43984</c:v>
                </c:pt>
                <c:pt idx="79">
                  <c:v>43985</c:v>
                </c:pt>
                <c:pt idx="80">
                  <c:v>43986</c:v>
                </c:pt>
                <c:pt idx="81">
                  <c:v>43987</c:v>
                </c:pt>
                <c:pt idx="82">
                  <c:v>43988</c:v>
                </c:pt>
                <c:pt idx="83">
                  <c:v>43989</c:v>
                </c:pt>
                <c:pt idx="84">
                  <c:v>43990</c:v>
                </c:pt>
                <c:pt idx="85">
                  <c:v>43991</c:v>
                </c:pt>
                <c:pt idx="86">
                  <c:v>43992</c:v>
                </c:pt>
                <c:pt idx="87">
                  <c:v>43993</c:v>
                </c:pt>
                <c:pt idx="88">
                  <c:v>43994</c:v>
                </c:pt>
                <c:pt idx="89">
                  <c:v>43995</c:v>
                </c:pt>
                <c:pt idx="90">
                  <c:v>43996</c:v>
                </c:pt>
                <c:pt idx="91">
                  <c:v>43997</c:v>
                </c:pt>
                <c:pt idx="92">
                  <c:v>43998</c:v>
                </c:pt>
                <c:pt idx="93">
                  <c:v>43999</c:v>
                </c:pt>
                <c:pt idx="94">
                  <c:v>44000</c:v>
                </c:pt>
                <c:pt idx="95">
                  <c:v>44001</c:v>
                </c:pt>
                <c:pt idx="96">
                  <c:v>44002</c:v>
                </c:pt>
                <c:pt idx="97">
                  <c:v>44003</c:v>
                </c:pt>
                <c:pt idx="98">
                  <c:v>44004</c:v>
                </c:pt>
                <c:pt idx="99">
                  <c:v>44005</c:v>
                </c:pt>
                <c:pt idx="100">
                  <c:v>44006</c:v>
                </c:pt>
                <c:pt idx="101">
                  <c:v>44007</c:v>
                </c:pt>
                <c:pt idx="102">
                  <c:v>44008</c:v>
                </c:pt>
                <c:pt idx="103">
                  <c:v>44009</c:v>
                </c:pt>
                <c:pt idx="104">
                  <c:v>44010</c:v>
                </c:pt>
                <c:pt idx="105">
                  <c:v>44011</c:v>
                </c:pt>
                <c:pt idx="106">
                  <c:v>44012</c:v>
                </c:pt>
                <c:pt idx="107">
                  <c:v>44013</c:v>
                </c:pt>
                <c:pt idx="108">
                  <c:v>44014</c:v>
                </c:pt>
                <c:pt idx="109">
                  <c:v>44015</c:v>
                </c:pt>
                <c:pt idx="110">
                  <c:v>44016</c:v>
                </c:pt>
                <c:pt idx="111">
                  <c:v>44017</c:v>
                </c:pt>
                <c:pt idx="112">
                  <c:v>44018</c:v>
                </c:pt>
                <c:pt idx="113">
                  <c:v>44019</c:v>
                </c:pt>
                <c:pt idx="114">
                  <c:v>44020</c:v>
                </c:pt>
                <c:pt idx="115">
                  <c:v>44021</c:v>
                </c:pt>
                <c:pt idx="116">
                  <c:v>44022</c:v>
                </c:pt>
                <c:pt idx="117">
                  <c:v>44023</c:v>
                </c:pt>
                <c:pt idx="118">
                  <c:v>44024</c:v>
                </c:pt>
                <c:pt idx="119">
                  <c:v>44025</c:v>
                </c:pt>
                <c:pt idx="120">
                  <c:v>44026</c:v>
                </c:pt>
                <c:pt idx="121">
                  <c:v>44027</c:v>
                </c:pt>
                <c:pt idx="122">
                  <c:v>44028</c:v>
                </c:pt>
                <c:pt idx="123">
                  <c:v>44029</c:v>
                </c:pt>
                <c:pt idx="124">
                  <c:v>44030</c:v>
                </c:pt>
                <c:pt idx="125">
                  <c:v>44031</c:v>
                </c:pt>
                <c:pt idx="126">
                  <c:v>44032</c:v>
                </c:pt>
                <c:pt idx="127">
                  <c:v>44033</c:v>
                </c:pt>
                <c:pt idx="128">
                  <c:v>44034</c:v>
                </c:pt>
                <c:pt idx="129">
                  <c:v>44035</c:v>
                </c:pt>
                <c:pt idx="130">
                  <c:v>44036</c:v>
                </c:pt>
                <c:pt idx="131">
                  <c:v>44037</c:v>
                </c:pt>
                <c:pt idx="132">
                  <c:v>44038</c:v>
                </c:pt>
                <c:pt idx="133">
                  <c:v>44039</c:v>
                </c:pt>
                <c:pt idx="134">
                  <c:v>44040</c:v>
                </c:pt>
                <c:pt idx="135">
                  <c:v>44041</c:v>
                </c:pt>
                <c:pt idx="136">
                  <c:v>44042</c:v>
                </c:pt>
                <c:pt idx="137">
                  <c:v>44043</c:v>
                </c:pt>
                <c:pt idx="138">
                  <c:v>44044</c:v>
                </c:pt>
                <c:pt idx="139">
                  <c:v>44045</c:v>
                </c:pt>
                <c:pt idx="140">
                  <c:v>44046</c:v>
                </c:pt>
                <c:pt idx="141">
                  <c:v>44047</c:v>
                </c:pt>
                <c:pt idx="142">
                  <c:v>44048</c:v>
                </c:pt>
                <c:pt idx="143">
                  <c:v>44049</c:v>
                </c:pt>
                <c:pt idx="144">
                  <c:v>44050</c:v>
                </c:pt>
                <c:pt idx="145">
                  <c:v>44051</c:v>
                </c:pt>
                <c:pt idx="146">
                  <c:v>44052</c:v>
                </c:pt>
                <c:pt idx="147">
                  <c:v>44053</c:v>
                </c:pt>
                <c:pt idx="148">
                  <c:v>44054</c:v>
                </c:pt>
                <c:pt idx="149">
                  <c:v>44055</c:v>
                </c:pt>
                <c:pt idx="150">
                  <c:v>44056</c:v>
                </c:pt>
                <c:pt idx="151">
                  <c:v>44057</c:v>
                </c:pt>
                <c:pt idx="152">
                  <c:v>44058</c:v>
                </c:pt>
                <c:pt idx="153">
                  <c:v>44059</c:v>
                </c:pt>
                <c:pt idx="154">
                  <c:v>44060</c:v>
                </c:pt>
                <c:pt idx="155">
                  <c:v>44061</c:v>
                </c:pt>
                <c:pt idx="156">
                  <c:v>44062</c:v>
                </c:pt>
                <c:pt idx="157">
                  <c:v>44063</c:v>
                </c:pt>
                <c:pt idx="158">
                  <c:v>44064</c:v>
                </c:pt>
                <c:pt idx="159">
                  <c:v>44065</c:v>
                </c:pt>
                <c:pt idx="160">
                  <c:v>44066</c:v>
                </c:pt>
                <c:pt idx="161">
                  <c:v>44067</c:v>
                </c:pt>
                <c:pt idx="162">
                  <c:v>44068</c:v>
                </c:pt>
                <c:pt idx="163">
                  <c:v>44069</c:v>
                </c:pt>
                <c:pt idx="164">
                  <c:v>44070</c:v>
                </c:pt>
                <c:pt idx="165">
                  <c:v>44071</c:v>
                </c:pt>
                <c:pt idx="166">
                  <c:v>44072</c:v>
                </c:pt>
                <c:pt idx="167">
                  <c:v>44073</c:v>
                </c:pt>
                <c:pt idx="168">
                  <c:v>44074</c:v>
                </c:pt>
                <c:pt idx="169">
                  <c:v>44075</c:v>
                </c:pt>
                <c:pt idx="170">
                  <c:v>44076</c:v>
                </c:pt>
                <c:pt idx="171">
                  <c:v>44077</c:v>
                </c:pt>
                <c:pt idx="172">
                  <c:v>44078</c:v>
                </c:pt>
                <c:pt idx="173">
                  <c:v>44079</c:v>
                </c:pt>
                <c:pt idx="174">
                  <c:v>44080</c:v>
                </c:pt>
                <c:pt idx="175">
                  <c:v>44081</c:v>
                </c:pt>
                <c:pt idx="176">
                  <c:v>44082</c:v>
                </c:pt>
                <c:pt idx="177">
                  <c:v>44083</c:v>
                </c:pt>
                <c:pt idx="178">
                  <c:v>44084</c:v>
                </c:pt>
                <c:pt idx="179">
                  <c:v>44085</c:v>
                </c:pt>
                <c:pt idx="180">
                  <c:v>44086</c:v>
                </c:pt>
                <c:pt idx="181">
                  <c:v>44087</c:v>
                </c:pt>
                <c:pt idx="182">
                  <c:v>44088</c:v>
                </c:pt>
                <c:pt idx="183">
                  <c:v>44089</c:v>
                </c:pt>
                <c:pt idx="184">
                  <c:v>44090</c:v>
                </c:pt>
                <c:pt idx="185">
                  <c:v>44091</c:v>
                </c:pt>
                <c:pt idx="186">
                  <c:v>44092</c:v>
                </c:pt>
                <c:pt idx="187">
                  <c:v>44093</c:v>
                </c:pt>
                <c:pt idx="188">
                  <c:v>44094</c:v>
                </c:pt>
                <c:pt idx="189">
                  <c:v>44095</c:v>
                </c:pt>
                <c:pt idx="190">
                  <c:v>44096</c:v>
                </c:pt>
                <c:pt idx="191">
                  <c:v>44097</c:v>
                </c:pt>
                <c:pt idx="192">
                  <c:v>44098</c:v>
                </c:pt>
                <c:pt idx="193">
                  <c:v>44099</c:v>
                </c:pt>
                <c:pt idx="194">
                  <c:v>44100</c:v>
                </c:pt>
                <c:pt idx="195">
                  <c:v>44101</c:v>
                </c:pt>
                <c:pt idx="196">
                  <c:v>44102</c:v>
                </c:pt>
                <c:pt idx="197">
                  <c:v>44103</c:v>
                </c:pt>
                <c:pt idx="198">
                  <c:v>44104</c:v>
                </c:pt>
                <c:pt idx="199">
                  <c:v>44105</c:v>
                </c:pt>
                <c:pt idx="200">
                  <c:v>44106</c:v>
                </c:pt>
                <c:pt idx="201">
                  <c:v>44107</c:v>
                </c:pt>
                <c:pt idx="202">
                  <c:v>44108</c:v>
                </c:pt>
                <c:pt idx="203">
                  <c:v>44109</c:v>
                </c:pt>
                <c:pt idx="204">
                  <c:v>44110</c:v>
                </c:pt>
                <c:pt idx="205">
                  <c:v>44111</c:v>
                </c:pt>
                <c:pt idx="206">
                  <c:v>44112</c:v>
                </c:pt>
                <c:pt idx="207">
                  <c:v>44113</c:v>
                </c:pt>
                <c:pt idx="208">
                  <c:v>44114</c:v>
                </c:pt>
                <c:pt idx="209">
                  <c:v>44115</c:v>
                </c:pt>
                <c:pt idx="210">
                  <c:v>44116</c:v>
                </c:pt>
                <c:pt idx="211">
                  <c:v>44117</c:v>
                </c:pt>
                <c:pt idx="212">
                  <c:v>44118</c:v>
                </c:pt>
                <c:pt idx="213">
                  <c:v>44119</c:v>
                </c:pt>
                <c:pt idx="214">
                  <c:v>44120</c:v>
                </c:pt>
                <c:pt idx="215">
                  <c:v>44121</c:v>
                </c:pt>
                <c:pt idx="216">
                  <c:v>44122</c:v>
                </c:pt>
                <c:pt idx="217">
                  <c:v>44123</c:v>
                </c:pt>
                <c:pt idx="218">
                  <c:v>44124</c:v>
                </c:pt>
                <c:pt idx="219">
                  <c:v>44125</c:v>
                </c:pt>
                <c:pt idx="220">
                  <c:v>44126</c:v>
                </c:pt>
                <c:pt idx="221">
                  <c:v>44127</c:v>
                </c:pt>
                <c:pt idx="222">
                  <c:v>44128</c:v>
                </c:pt>
                <c:pt idx="223">
                  <c:v>44129</c:v>
                </c:pt>
                <c:pt idx="224">
                  <c:v>44130</c:v>
                </c:pt>
                <c:pt idx="225">
                  <c:v>44131</c:v>
                </c:pt>
                <c:pt idx="226">
                  <c:v>44132</c:v>
                </c:pt>
                <c:pt idx="227">
                  <c:v>44133</c:v>
                </c:pt>
                <c:pt idx="228">
                  <c:v>44134</c:v>
                </c:pt>
                <c:pt idx="229">
                  <c:v>44135</c:v>
                </c:pt>
                <c:pt idx="230">
                  <c:v>44136</c:v>
                </c:pt>
                <c:pt idx="231">
                  <c:v>44137</c:v>
                </c:pt>
                <c:pt idx="232">
                  <c:v>44138</c:v>
                </c:pt>
                <c:pt idx="233">
                  <c:v>44139</c:v>
                </c:pt>
                <c:pt idx="234">
                  <c:v>44140</c:v>
                </c:pt>
                <c:pt idx="235">
                  <c:v>44141</c:v>
                </c:pt>
                <c:pt idx="236">
                  <c:v>44142</c:v>
                </c:pt>
                <c:pt idx="237">
                  <c:v>44143</c:v>
                </c:pt>
                <c:pt idx="238">
                  <c:v>44144</c:v>
                </c:pt>
                <c:pt idx="239">
                  <c:v>44145</c:v>
                </c:pt>
                <c:pt idx="240">
                  <c:v>44146</c:v>
                </c:pt>
                <c:pt idx="241">
                  <c:v>44147</c:v>
                </c:pt>
                <c:pt idx="242">
                  <c:v>44148</c:v>
                </c:pt>
                <c:pt idx="243">
                  <c:v>44149</c:v>
                </c:pt>
                <c:pt idx="244">
                  <c:v>44150</c:v>
                </c:pt>
                <c:pt idx="245">
                  <c:v>44151</c:v>
                </c:pt>
                <c:pt idx="246">
                  <c:v>44152</c:v>
                </c:pt>
                <c:pt idx="247">
                  <c:v>44153</c:v>
                </c:pt>
                <c:pt idx="248">
                  <c:v>44154</c:v>
                </c:pt>
                <c:pt idx="249">
                  <c:v>44155</c:v>
                </c:pt>
                <c:pt idx="250">
                  <c:v>44156</c:v>
                </c:pt>
                <c:pt idx="251">
                  <c:v>44157</c:v>
                </c:pt>
                <c:pt idx="252">
                  <c:v>44158</c:v>
                </c:pt>
                <c:pt idx="253">
                  <c:v>44159</c:v>
                </c:pt>
                <c:pt idx="254">
                  <c:v>44160</c:v>
                </c:pt>
                <c:pt idx="255">
                  <c:v>44161</c:v>
                </c:pt>
                <c:pt idx="256">
                  <c:v>44162</c:v>
                </c:pt>
                <c:pt idx="257">
                  <c:v>44163</c:v>
                </c:pt>
                <c:pt idx="258">
                  <c:v>44164</c:v>
                </c:pt>
                <c:pt idx="259">
                  <c:v>44165</c:v>
                </c:pt>
                <c:pt idx="260">
                  <c:v>44166</c:v>
                </c:pt>
                <c:pt idx="261">
                  <c:v>44167</c:v>
                </c:pt>
                <c:pt idx="262">
                  <c:v>44168</c:v>
                </c:pt>
                <c:pt idx="263">
                  <c:v>44169</c:v>
                </c:pt>
                <c:pt idx="264">
                  <c:v>44170</c:v>
                </c:pt>
                <c:pt idx="265">
                  <c:v>44171</c:v>
                </c:pt>
                <c:pt idx="266">
                  <c:v>44172</c:v>
                </c:pt>
                <c:pt idx="267">
                  <c:v>44173</c:v>
                </c:pt>
                <c:pt idx="268">
                  <c:v>44174</c:v>
                </c:pt>
                <c:pt idx="269">
                  <c:v>44175</c:v>
                </c:pt>
                <c:pt idx="270">
                  <c:v>44176</c:v>
                </c:pt>
                <c:pt idx="271">
                  <c:v>44177</c:v>
                </c:pt>
                <c:pt idx="272">
                  <c:v>44178</c:v>
                </c:pt>
                <c:pt idx="273">
                  <c:v>44179</c:v>
                </c:pt>
                <c:pt idx="274">
                  <c:v>44180</c:v>
                </c:pt>
                <c:pt idx="275">
                  <c:v>44181</c:v>
                </c:pt>
              </c:numCache>
            </c:numRef>
          </c:cat>
          <c:val>
            <c:numRef>
              <c:f>'Случаев СНГ'!$B$46:$JQ$46</c:f>
              <c:numCache>
                <c:formatCode>General</c:formatCode>
                <c:ptCount val="276"/>
                <c:pt idx="0">
                  <c:v>0.62032990272099264</c:v>
                </c:pt>
                <c:pt idx="1">
                  <c:v>0.76131397152121794</c:v>
                </c:pt>
                <c:pt idx="2">
                  <c:v>0.76131397152121794</c:v>
                </c:pt>
                <c:pt idx="3">
                  <c:v>1.2970534329620753</c:v>
                </c:pt>
                <c:pt idx="4">
                  <c:v>1.6918088256027071</c:v>
                </c:pt>
                <c:pt idx="5">
                  <c:v>1.9173833356830681</c:v>
                </c:pt>
                <c:pt idx="6">
                  <c:v>2.0019737769632031</c:v>
                </c:pt>
                <c:pt idx="7">
                  <c:v>2.4249259833638792</c:v>
                </c:pt>
                <c:pt idx="8">
                  <c:v>2.6786973072042861</c:v>
                </c:pt>
                <c:pt idx="9">
                  <c:v>3.3554208374453687</c:v>
                </c:pt>
                <c:pt idx="10">
                  <c:v>3.6091921612857751</c:v>
                </c:pt>
                <c:pt idx="11">
                  <c:v>3.7501762300860002</c:v>
                </c:pt>
                <c:pt idx="12">
                  <c:v>4.2577188777668109</c:v>
                </c:pt>
                <c:pt idx="13">
                  <c:v>4.7652615254476265</c:v>
                </c:pt>
                <c:pt idx="14">
                  <c:v>5.3291978006485268</c:v>
                </c:pt>
                <c:pt idx="15">
                  <c:v>6.4288735372902854</c:v>
                </c:pt>
                <c:pt idx="16">
                  <c:v>7.7259269702523605</c:v>
                </c:pt>
                <c:pt idx="17">
                  <c:v>9.2485549132947984</c:v>
                </c:pt>
                <c:pt idx="18">
                  <c:v>11.053150993937686</c:v>
                </c:pt>
                <c:pt idx="19">
                  <c:v>14.690539968983504</c:v>
                </c:pt>
                <c:pt idx="20">
                  <c:v>16.946285069787113</c:v>
                </c:pt>
                <c:pt idx="21">
                  <c:v>18.807274777950095</c:v>
                </c:pt>
                <c:pt idx="22">
                  <c:v>19.822360073311714</c:v>
                </c:pt>
                <c:pt idx="23">
                  <c:v>21.175807133793885</c:v>
                </c:pt>
                <c:pt idx="24">
                  <c:v>22.106301987875369</c:v>
                </c:pt>
                <c:pt idx="25">
                  <c:v>23.88270125475821</c:v>
                </c:pt>
                <c:pt idx="26">
                  <c:v>22.783025518116453</c:v>
                </c:pt>
                <c:pt idx="27">
                  <c:v>22.501057380516006</c:v>
                </c:pt>
                <c:pt idx="28">
                  <c:v>21.063019878753693</c:v>
                </c:pt>
                <c:pt idx="29">
                  <c:v>24.75680248131961</c:v>
                </c:pt>
                <c:pt idx="30">
                  <c:v>24.672212040039476</c:v>
                </c:pt>
                <c:pt idx="31">
                  <c:v>24.390243902439021</c:v>
                </c:pt>
                <c:pt idx="32">
                  <c:v>23.290568165797264</c:v>
                </c:pt>
                <c:pt idx="33">
                  <c:v>23.064993655716904</c:v>
                </c:pt>
                <c:pt idx="34">
                  <c:v>22.839419145636544</c:v>
                </c:pt>
                <c:pt idx="35">
                  <c:v>23.572536303397708</c:v>
                </c:pt>
                <c:pt idx="36">
                  <c:v>19.173833356830681</c:v>
                </c:pt>
                <c:pt idx="37">
                  <c:v>20.555477231072889</c:v>
                </c:pt>
                <c:pt idx="38">
                  <c:v>21.767940222754827</c:v>
                </c:pt>
                <c:pt idx="39">
                  <c:v>23.85450444099817</c:v>
                </c:pt>
                <c:pt idx="40">
                  <c:v>26.110249541801775</c:v>
                </c:pt>
                <c:pt idx="41">
                  <c:v>26.392217679402229</c:v>
                </c:pt>
                <c:pt idx="42">
                  <c:v>26.307627238122084</c:v>
                </c:pt>
                <c:pt idx="43">
                  <c:v>28.873537290286194</c:v>
                </c:pt>
                <c:pt idx="44">
                  <c:v>27.999436063724794</c:v>
                </c:pt>
                <c:pt idx="45">
                  <c:v>27.379106161003808</c:v>
                </c:pt>
                <c:pt idx="46">
                  <c:v>24.531227971239247</c:v>
                </c:pt>
                <c:pt idx="47">
                  <c:v>21.091216692513743</c:v>
                </c:pt>
                <c:pt idx="48">
                  <c:v>20.104328210912168</c:v>
                </c:pt>
                <c:pt idx="49">
                  <c:v>21.626956153954609</c:v>
                </c:pt>
                <c:pt idx="50">
                  <c:v>20.4426899760327</c:v>
                </c:pt>
                <c:pt idx="51">
                  <c:v>19.878753700831801</c:v>
                </c:pt>
                <c:pt idx="52">
                  <c:v>19.963344142111936</c:v>
                </c:pt>
                <c:pt idx="53">
                  <c:v>21.091216692513743</c:v>
                </c:pt>
                <c:pt idx="54">
                  <c:v>22.980403214436766</c:v>
                </c:pt>
                <c:pt idx="55">
                  <c:v>22.726631890596359</c:v>
                </c:pt>
                <c:pt idx="56">
                  <c:v>21.063019878753693</c:v>
                </c:pt>
                <c:pt idx="57">
                  <c:v>22.303679684195686</c:v>
                </c:pt>
                <c:pt idx="58">
                  <c:v>26.223036796841953</c:v>
                </c:pt>
                <c:pt idx="59">
                  <c:v>26.730579444522764</c:v>
                </c:pt>
                <c:pt idx="60">
                  <c:v>28.676159593965878</c:v>
                </c:pt>
                <c:pt idx="61">
                  <c:v>30.086000281968129</c:v>
                </c:pt>
                <c:pt idx="62">
                  <c:v>31.946989990131108</c:v>
                </c:pt>
                <c:pt idx="63">
                  <c:v>32.228958127731573</c:v>
                </c:pt>
                <c:pt idx="64">
                  <c:v>33.441421119413491</c:v>
                </c:pt>
                <c:pt idx="65">
                  <c:v>32.341745382771755</c:v>
                </c:pt>
                <c:pt idx="66">
                  <c:v>32.45453263781193</c:v>
                </c:pt>
                <c:pt idx="67">
                  <c:v>31.072888763569715</c:v>
                </c:pt>
                <c:pt idx="68">
                  <c:v>29.888622585647816</c:v>
                </c:pt>
                <c:pt idx="69">
                  <c:v>29.127308614126605</c:v>
                </c:pt>
                <c:pt idx="70">
                  <c:v>28.450585083885521</c:v>
                </c:pt>
                <c:pt idx="71">
                  <c:v>27.209925278443531</c:v>
                </c:pt>
                <c:pt idx="72">
                  <c:v>27.74566473988439</c:v>
                </c:pt>
                <c:pt idx="73">
                  <c:v>28.788946849006059</c:v>
                </c:pt>
                <c:pt idx="74">
                  <c:v>29.578457634287322</c:v>
                </c:pt>
                <c:pt idx="75">
                  <c:v>31.129282391089806</c:v>
                </c:pt>
                <c:pt idx="76">
                  <c:v>32.651910334132253</c:v>
                </c:pt>
                <c:pt idx="77">
                  <c:v>34.202735090934738</c:v>
                </c:pt>
                <c:pt idx="78">
                  <c:v>35.048639503736069</c:v>
                </c:pt>
                <c:pt idx="79">
                  <c:v>35.471591710136757</c:v>
                </c:pt>
                <c:pt idx="80">
                  <c:v>36.458480191738317</c:v>
                </c:pt>
                <c:pt idx="81">
                  <c:v>38.093895389820958</c:v>
                </c:pt>
                <c:pt idx="82">
                  <c:v>39.842097842943751</c:v>
                </c:pt>
                <c:pt idx="83">
                  <c:v>40.857183138305366</c:v>
                </c:pt>
                <c:pt idx="84">
                  <c:v>40.800789510785272</c:v>
                </c:pt>
                <c:pt idx="85">
                  <c:v>41.646693923586625</c:v>
                </c:pt>
                <c:pt idx="86">
                  <c:v>43.028337797828861</c:v>
                </c:pt>
                <c:pt idx="87">
                  <c:v>48.1883547159171</c:v>
                </c:pt>
                <c:pt idx="88">
                  <c:v>52.051318201043273</c:v>
                </c:pt>
                <c:pt idx="89">
                  <c:v>54.927393204567892</c:v>
                </c:pt>
                <c:pt idx="90">
                  <c:v>57.521500070492024</c:v>
                </c:pt>
                <c:pt idx="91">
                  <c:v>58.423798110813479</c:v>
                </c:pt>
                <c:pt idx="92">
                  <c:v>62.85069787114054</c:v>
                </c:pt>
                <c:pt idx="93">
                  <c:v>67.982517975468753</c:v>
                </c:pt>
                <c:pt idx="94">
                  <c:v>67.08021993514734</c:v>
                </c:pt>
                <c:pt idx="95">
                  <c:v>69.448752290991109</c:v>
                </c:pt>
                <c:pt idx="96">
                  <c:v>70.322853517552488</c:v>
                </c:pt>
                <c:pt idx="97">
                  <c:v>69.364161849710996</c:v>
                </c:pt>
                <c:pt idx="98">
                  <c:v>70.040885379952073</c:v>
                </c:pt>
                <c:pt idx="99">
                  <c:v>69.364161849710996</c:v>
                </c:pt>
                <c:pt idx="100">
                  <c:v>66.149725081065853</c:v>
                </c:pt>
                <c:pt idx="101">
                  <c:v>66.177921894825872</c:v>
                </c:pt>
                <c:pt idx="102">
                  <c:v>62.596926547300157</c:v>
                </c:pt>
                <c:pt idx="103">
                  <c:v>59.974622867615949</c:v>
                </c:pt>
                <c:pt idx="104">
                  <c:v>57.803468208092468</c:v>
                </c:pt>
                <c:pt idx="105">
                  <c:v>56.224446637529965</c:v>
                </c:pt>
                <c:pt idx="106">
                  <c:v>53.545749330325677</c:v>
                </c:pt>
                <c:pt idx="107">
                  <c:v>51.318201043282095</c:v>
                </c:pt>
                <c:pt idx="108">
                  <c:v>47.849992950796548</c:v>
                </c:pt>
                <c:pt idx="109">
                  <c:v>47.060482165515296</c:v>
                </c:pt>
                <c:pt idx="110">
                  <c:v>44.889327505991815</c:v>
                </c:pt>
                <c:pt idx="111">
                  <c:v>44.099816720710557</c:v>
                </c:pt>
                <c:pt idx="112">
                  <c:v>43.676864514309884</c:v>
                </c:pt>
                <c:pt idx="113">
                  <c:v>43.084731425348927</c:v>
                </c:pt>
                <c:pt idx="114">
                  <c:v>44.353588044550968</c:v>
                </c:pt>
                <c:pt idx="115">
                  <c:v>42.746369660228396</c:v>
                </c:pt>
                <c:pt idx="116">
                  <c:v>41.703087551106719</c:v>
                </c:pt>
                <c:pt idx="117">
                  <c:v>43.310305935429305</c:v>
                </c:pt>
                <c:pt idx="118">
                  <c:v>44.212603975750739</c:v>
                </c:pt>
                <c:pt idx="119">
                  <c:v>43.225715494149171</c:v>
                </c:pt>
                <c:pt idx="120">
                  <c:v>44.184407161990684</c:v>
                </c:pt>
                <c:pt idx="121">
                  <c:v>44.240800789510786</c:v>
                </c:pt>
                <c:pt idx="122">
                  <c:v>45.058508388552099</c:v>
                </c:pt>
                <c:pt idx="123">
                  <c:v>44.268997603270833</c:v>
                </c:pt>
                <c:pt idx="124">
                  <c:v>44.720146623431553</c:v>
                </c:pt>
                <c:pt idx="125">
                  <c:v>45.058508388552099</c:v>
                </c:pt>
                <c:pt idx="126">
                  <c:v>47.257859861835598</c:v>
                </c:pt>
                <c:pt idx="127">
                  <c:v>48.893275059918224</c:v>
                </c:pt>
                <c:pt idx="128">
                  <c:v>49.569998590159322</c:v>
                </c:pt>
                <c:pt idx="129">
                  <c:v>51.910334132243051</c:v>
                </c:pt>
                <c:pt idx="130">
                  <c:v>56.083462568729736</c:v>
                </c:pt>
                <c:pt idx="131">
                  <c:v>57.352319187931762</c:v>
                </c:pt>
                <c:pt idx="132">
                  <c:v>57.91625546313265</c:v>
                </c:pt>
                <c:pt idx="133">
                  <c:v>57.493303256731998</c:v>
                </c:pt>
                <c:pt idx="134">
                  <c:v>58.62117580713381</c:v>
                </c:pt>
                <c:pt idx="135">
                  <c:v>60.594952770336953</c:v>
                </c:pt>
                <c:pt idx="136">
                  <c:v>63.104469194980965</c:v>
                </c:pt>
                <c:pt idx="137">
                  <c:v>63.44283096010151</c:v>
                </c:pt>
                <c:pt idx="138">
                  <c:v>64.429719441703099</c:v>
                </c:pt>
                <c:pt idx="139">
                  <c:v>65.642182433385017</c:v>
                </c:pt>
                <c:pt idx="140">
                  <c:v>65.642182433385017</c:v>
                </c:pt>
                <c:pt idx="141">
                  <c:v>64.655293951783449</c:v>
                </c:pt>
                <c:pt idx="142">
                  <c:v>64.147751304102641</c:v>
                </c:pt>
                <c:pt idx="143">
                  <c:v>64.429719441703099</c:v>
                </c:pt>
                <c:pt idx="144">
                  <c:v>63.640208656421834</c:v>
                </c:pt>
                <c:pt idx="145">
                  <c:v>65.698576060905111</c:v>
                </c:pt>
                <c:pt idx="146">
                  <c:v>64.796278020583657</c:v>
                </c:pt>
                <c:pt idx="147">
                  <c:v>66.516283659946438</c:v>
                </c:pt>
                <c:pt idx="148">
                  <c:v>67.926124347948701</c:v>
                </c:pt>
                <c:pt idx="149">
                  <c:v>69.787114056111662</c:v>
                </c:pt>
                <c:pt idx="150">
                  <c:v>69.33596503595092</c:v>
                </c:pt>
                <c:pt idx="151">
                  <c:v>70.294656703792484</c:v>
                </c:pt>
                <c:pt idx="152">
                  <c:v>69.420555477231076</c:v>
                </c:pt>
                <c:pt idx="153">
                  <c:v>71.140561116593801</c:v>
                </c:pt>
                <c:pt idx="154">
                  <c:v>71.507119695474429</c:v>
                </c:pt>
                <c:pt idx="155">
                  <c:v>72.353024108275761</c:v>
                </c:pt>
                <c:pt idx="156">
                  <c:v>76.638939799802628</c:v>
                </c:pt>
                <c:pt idx="157">
                  <c:v>80.360919216128579</c:v>
                </c:pt>
                <c:pt idx="158">
                  <c:v>84.61863809389537</c:v>
                </c:pt>
                <c:pt idx="159">
                  <c:v>89.299309178062884</c:v>
                </c:pt>
                <c:pt idx="160">
                  <c:v>92.908501339348661</c:v>
                </c:pt>
                <c:pt idx="161">
                  <c:v>97.307204285915731</c:v>
                </c:pt>
                <c:pt idx="162">
                  <c:v>100.63442830960101</c:v>
                </c:pt>
                <c:pt idx="163">
                  <c:v>100.57803468208091</c:v>
                </c:pt>
                <c:pt idx="164">
                  <c:v>101.76230086000281</c:v>
                </c:pt>
                <c:pt idx="165">
                  <c:v>96.433103059354295</c:v>
                </c:pt>
                <c:pt idx="166">
                  <c:v>93.951783448470323</c:v>
                </c:pt>
                <c:pt idx="167">
                  <c:v>90.850133934865354</c:v>
                </c:pt>
                <c:pt idx="168">
                  <c:v>87.18454814605947</c:v>
                </c:pt>
                <c:pt idx="169">
                  <c:v>80.360919216128579</c:v>
                </c:pt>
                <c:pt idx="170">
                  <c:v>77.766812350204418</c:v>
                </c:pt>
                <c:pt idx="171">
                  <c:v>79.684195685887516</c:v>
                </c:pt>
                <c:pt idx="172">
                  <c:v>84.646834907655418</c:v>
                </c:pt>
                <c:pt idx="173">
                  <c:v>86.536021429578469</c:v>
                </c:pt>
                <c:pt idx="174">
                  <c:v>87.325532214859678</c:v>
                </c:pt>
                <c:pt idx="175">
                  <c:v>88.397011137741416</c:v>
                </c:pt>
                <c:pt idx="176">
                  <c:v>94.40293246863105</c:v>
                </c:pt>
                <c:pt idx="177">
                  <c:v>95.981954039193567</c:v>
                </c:pt>
                <c:pt idx="178">
                  <c:v>93.951783448470323</c:v>
                </c:pt>
                <c:pt idx="179">
                  <c:v>92.400958691667853</c:v>
                </c:pt>
                <c:pt idx="180">
                  <c:v>91.385873396306195</c:v>
                </c:pt>
                <c:pt idx="181">
                  <c:v>89.694064570703517</c:v>
                </c:pt>
                <c:pt idx="182">
                  <c:v>88.87635697166219</c:v>
                </c:pt>
                <c:pt idx="183">
                  <c:v>89.609474129423347</c:v>
                </c:pt>
                <c:pt idx="184">
                  <c:v>90.709149866065133</c:v>
                </c:pt>
                <c:pt idx="185">
                  <c:v>92.457352319187919</c:v>
                </c:pt>
                <c:pt idx="186">
                  <c:v>97.701959678556321</c:v>
                </c:pt>
                <c:pt idx="187">
                  <c:v>102.1288594388834</c:v>
                </c:pt>
                <c:pt idx="188">
                  <c:v>102.01607218384321</c:v>
                </c:pt>
                <c:pt idx="189">
                  <c:v>101.19836458480191</c:v>
                </c:pt>
                <c:pt idx="190">
                  <c:v>104.66657267728745</c:v>
                </c:pt>
                <c:pt idx="191">
                  <c:v>109.14986606513466</c:v>
                </c:pt>
                <c:pt idx="192">
                  <c:v>111.94135062737914</c:v>
                </c:pt>
                <c:pt idx="193">
                  <c:v>113.29479768786129</c:v>
                </c:pt>
                <c:pt idx="194">
                  <c:v>118.37022416466938</c:v>
                </c:pt>
                <c:pt idx="195">
                  <c:v>120.65416607923306</c:v>
                </c:pt>
                <c:pt idx="196">
                  <c:v>124.0095869166784</c:v>
                </c:pt>
                <c:pt idx="197">
                  <c:v>129.22599746228678</c:v>
                </c:pt>
                <c:pt idx="198">
                  <c:v>135.62667418581697</c:v>
                </c:pt>
                <c:pt idx="199">
                  <c:v>144.11391512759056</c:v>
                </c:pt>
                <c:pt idx="200">
                  <c:v>150.85295361624136</c:v>
                </c:pt>
                <c:pt idx="201">
                  <c:v>150.96574087128158</c:v>
                </c:pt>
                <c:pt idx="202">
                  <c:v>160.83462568729738</c:v>
                </c:pt>
                <c:pt idx="203">
                  <c:v>160.91921612857743</c:v>
                </c:pt>
                <c:pt idx="204">
                  <c:v>160.80642887353736</c:v>
                </c:pt>
                <c:pt idx="205">
                  <c:v>162.18807274777953</c:v>
                </c:pt>
                <c:pt idx="206">
                  <c:v>164.97955731002401</c:v>
                </c:pt>
                <c:pt idx="207">
                  <c:v>164.0208656421824</c:v>
                </c:pt>
                <c:pt idx="208">
                  <c:v>165.62808402650498</c:v>
                </c:pt>
                <c:pt idx="209">
                  <c:v>157.11264627097137</c:v>
                </c:pt>
                <c:pt idx="210">
                  <c:v>161.20118426617788</c:v>
                </c:pt>
                <c:pt idx="211">
                  <c:v>156.29493867193008</c:v>
                </c:pt>
                <c:pt idx="212">
                  <c:v>158.74806146905397</c:v>
                </c:pt>
                <c:pt idx="213">
                  <c:v>145.52375581559281</c:v>
                </c:pt>
                <c:pt idx="214">
                  <c:v>141.74538277174673</c:v>
                </c:pt>
                <c:pt idx="215">
                  <c:v>137.88241928662066</c:v>
                </c:pt>
                <c:pt idx="216">
                  <c:v>138.13619061046103</c:v>
                </c:pt>
                <c:pt idx="217">
                  <c:v>132.0738756520513</c:v>
                </c:pt>
                <c:pt idx="218">
                  <c:v>132.04567883829128</c:v>
                </c:pt>
                <c:pt idx="219">
                  <c:v>123.13548569011702</c:v>
                </c:pt>
                <c:pt idx="220">
                  <c:v>126.66008741012264</c:v>
                </c:pt>
                <c:pt idx="221">
                  <c:v>123.95319328915834</c:v>
                </c:pt>
                <c:pt idx="222">
                  <c:v>125.10926265332017</c:v>
                </c:pt>
                <c:pt idx="223">
                  <c:v>125.56041167348089</c:v>
                </c:pt>
                <c:pt idx="224">
                  <c:v>127.13943324404342</c:v>
                </c:pt>
                <c:pt idx="225">
                  <c:v>126.9420555477231</c:v>
                </c:pt>
                <c:pt idx="226">
                  <c:v>127.73156633300437</c:v>
                </c:pt>
                <c:pt idx="227">
                  <c:v>131.53813619061049</c:v>
                </c:pt>
                <c:pt idx="228">
                  <c:v>139.43324404342312</c:v>
                </c:pt>
                <c:pt idx="229">
                  <c:v>139.6024249259834</c:v>
                </c:pt>
                <c:pt idx="230">
                  <c:v>143.21161708726916</c:v>
                </c:pt>
                <c:pt idx="231">
                  <c:v>140.02537713238408</c:v>
                </c:pt>
                <c:pt idx="232">
                  <c:v>141.74538277174673</c:v>
                </c:pt>
                <c:pt idx="233">
                  <c:v>146.22867615959399</c:v>
                </c:pt>
                <c:pt idx="234">
                  <c:v>150.37360778232059</c:v>
                </c:pt>
                <c:pt idx="235">
                  <c:v>149.44311292823915</c:v>
                </c:pt>
                <c:pt idx="236">
                  <c:v>158.88904553785423</c:v>
                </c:pt>
                <c:pt idx="237">
                  <c:v>162.52643451290007</c:v>
                </c:pt>
                <c:pt idx="238">
                  <c:v>166.36120118426621</c:v>
                </c:pt>
                <c:pt idx="239">
                  <c:v>172.14154800507544</c:v>
                </c:pt>
                <c:pt idx="240">
                  <c:v>174.82024531227981</c:v>
                </c:pt>
                <c:pt idx="241">
                  <c:v>182.48977865501197</c:v>
                </c:pt>
                <c:pt idx="242">
                  <c:v>193.43014239390951</c:v>
                </c:pt>
                <c:pt idx="243">
                  <c:v>200.11278725504019</c:v>
                </c:pt>
                <c:pt idx="244">
                  <c:v>195.48850979839278</c:v>
                </c:pt>
                <c:pt idx="245">
                  <c:v>202.05836740448336</c:v>
                </c:pt>
                <c:pt idx="246">
                  <c:v>206.40067672353021</c:v>
                </c:pt>
                <c:pt idx="247">
                  <c:v>220.27350909347237</c:v>
                </c:pt>
                <c:pt idx="248">
                  <c:v>223.40335542083739</c:v>
                </c:pt>
                <c:pt idx="249">
                  <c:v>226.19483998308195</c:v>
                </c:pt>
                <c:pt idx="250">
                  <c:v>223.23417453827716</c:v>
                </c:pt>
                <c:pt idx="251">
                  <c:v>244.24080078951076</c:v>
                </c:pt>
                <c:pt idx="252">
                  <c:v>241.78767799238685</c:v>
                </c:pt>
                <c:pt idx="253">
                  <c:v>245.90441280135346</c:v>
                </c:pt>
                <c:pt idx="254">
                  <c:v>244.8611306922318</c:v>
                </c:pt>
                <c:pt idx="255">
                  <c:v>251.88213731848313</c:v>
                </c:pt>
                <c:pt idx="256">
                  <c:v>246.91949809671505</c:v>
                </c:pt>
                <c:pt idx="257">
                  <c:v>258.3674044832934</c:v>
                </c:pt>
                <c:pt idx="258">
                  <c:v>255.91428168616943</c:v>
                </c:pt>
                <c:pt idx="259">
                  <c:v>252.24869589736358</c:v>
                </c:pt>
                <c:pt idx="260">
                  <c:v>260.25659100521636</c:v>
                </c:pt>
                <c:pt idx="261">
                  <c:v>264.40152262794305</c:v>
                </c:pt>
                <c:pt idx="262">
                  <c:v>265.41660792330464</c:v>
                </c:pt>
                <c:pt idx="263">
                  <c:v>273.19892852107705</c:v>
                </c:pt>
                <c:pt idx="264">
                  <c:v>273.65007754123781</c:v>
                </c:pt>
                <c:pt idx="265">
                  <c:v>263.58381502890165</c:v>
                </c:pt>
                <c:pt idx="266">
                  <c:v>285.66192020301708</c:v>
                </c:pt>
                <c:pt idx="267">
                  <c:v>291.58325109262654</c:v>
                </c:pt>
                <c:pt idx="268">
                  <c:v>292.96489496686877</c:v>
                </c:pt>
                <c:pt idx="269">
                  <c:v>292.6265332017482</c:v>
                </c:pt>
                <c:pt idx="270">
                  <c:v>294.23375158607064</c:v>
                </c:pt>
                <c:pt idx="271">
                  <c:v>286.64880868461876</c:v>
                </c:pt>
                <c:pt idx="272">
                  <c:v>286.28225010573811</c:v>
                </c:pt>
                <c:pt idx="273">
                  <c:v>275.14450867052028</c:v>
                </c:pt>
                <c:pt idx="274">
                  <c:v>266.51628365994651</c:v>
                </c:pt>
                <c:pt idx="275">
                  <c:v>263.89397998026215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'Случаев СНГ'!$A$47</c:f>
              <c:strCache>
                <c:ptCount val="1"/>
                <c:pt idx="0">
                  <c:v>Россия</c:v>
                </c:pt>
              </c:strCache>
            </c:strRef>
          </c:tx>
          <c:marker>
            <c:symbol val="none"/>
          </c:marker>
          <c:cat>
            <c:numRef>
              <c:f>'Случаев СНГ'!$B$40:$JQ$40</c:f>
              <c:numCache>
                <c:formatCode>dd/mm/yyyy</c:formatCode>
                <c:ptCount val="276"/>
                <c:pt idx="0">
                  <c:v>43906</c:v>
                </c:pt>
                <c:pt idx="1">
                  <c:v>43907</c:v>
                </c:pt>
                <c:pt idx="2">
                  <c:v>43908</c:v>
                </c:pt>
                <c:pt idx="3">
                  <c:v>43909</c:v>
                </c:pt>
                <c:pt idx="4">
                  <c:v>43910</c:v>
                </c:pt>
                <c:pt idx="5">
                  <c:v>43911</c:v>
                </c:pt>
                <c:pt idx="6">
                  <c:v>43912</c:v>
                </c:pt>
                <c:pt idx="7">
                  <c:v>43913</c:v>
                </c:pt>
                <c:pt idx="8">
                  <c:v>43914</c:v>
                </c:pt>
                <c:pt idx="9">
                  <c:v>43915</c:v>
                </c:pt>
                <c:pt idx="10">
                  <c:v>43916</c:v>
                </c:pt>
                <c:pt idx="11">
                  <c:v>43917</c:v>
                </c:pt>
                <c:pt idx="12">
                  <c:v>43918</c:v>
                </c:pt>
                <c:pt idx="13">
                  <c:v>43919</c:v>
                </c:pt>
                <c:pt idx="14">
                  <c:v>43920</c:v>
                </c:pt>
                <c:pt idx="15">
                  <c:v>43921</c:v>
                </c:pt>
                <c:pt idx="16">
                  <c:v>43922</c:v>
                </c:pt>
                <c:pt idx="17">
                  <c:v>43923</c:v>
                </c:pt>
                <c:pt idx="18">
                  <c:v>43924</c:v>
                </c:pt>
                <c:pt idx="19">
                  <c:v>43925</c:v>
                </c:pt>
                <c:pt idx="20">
                  <c:v>43926</c:v>
                </c:pt>
                <c:pt idx="21">
                  <c:v>43927</c:v>
                </c:pt>
                <c:pt idx="22">
                  <c:v>43928</c:v>
                </c:pt>
                <c:pt idx="23">
                  <c:v>43929</c:v>
                </c:pt>
                <c:pt idx="24">
                  <c:v>43930</c:v>
                </c:pt>
                <c:pt idx="25">
                  <c:v>43931</c:v>
                </c:pt>
                <c:pt idx="26">
                  <c:v>43932</c:v>
                </c:pt>
                <c:pt idx="27">
                  <c:v>43933</c:v>
                </c:pt>
                <c:pt idx="28">
                  <c:v>43934</c:v>
                </c:pt>
                <c:pt idx="29">
                  <c:v>43935</c:v>
                </c:pt>
                <c:pt idx="30">
                  <c:v>43936</c:v>
                </c:pt>
                <c:pt idx="31">
                  <c:v>43937</c:v>
                </c:pt>
                <c:pt idx="32">
                  <c:v>43938</c:v>
                </c:pt>
                <c:pt idx="33">
                  <c:v>43939</c:v>
                </c:pt>
                <c:pt idx="34">
                  <c:v>43940</c:v>
                </c:pt>
                <c:pt idx="35">
                  <c:v>43941</c:v>
                </c:pt>
                <c:pt idx="36">
                  <c:v>43942</c:v>
                </c:pt>
                <c:pt idx="37">
                  <c:v>43943</c:v>
                </c:pt>
                <c:pt idx="38">
                  <c:v>43944</c:v>
                </c:pt>
                <c:pt idx="39">
                  <c:v>43945</c:v>
                </c:pt>
                <c:pt idx="40">
                  <c:v>43946</c:v>
                </c:pt>
                <c:pt idx="41">
                  <c:v>43947</c:v>
                </c:pt>
                <c:pt idx="42">
                  <c:v>43948</c:v>
                </c:pt>
                <c:pt idx="43">
                  <c:v>43949</c:v>
                </c:pt>
                <c:pt idx="44">
                  <c:v>43950</c:v>
                </c:pt>
                <c:pt idx="45">
                  <c:v>43951</c:v>
                </c:pt>
                <c:pt idx="46">
                  <c:v>43952</c:v>
                </c:pt>
                <c:pt idx="47">
                  <c:v>43953</c:v>
                </c:pt>
                <c:pt idx="48">
                  <c:v>43954</c:v>
                </c:pt>
                <c:pt idx="49">
                  <c:v>43955</c:v>
                </c:pt>
                <c:pt idx="50">
                  <c:v>43956</c:v>
                </c:pt>
                <c:pt idx="51">
                  <c:v>43957</c:v>
                </c:pt>
                <c:pt idx="52">
                  <c:v>43958</c:v>
                </c:pt>
                <c:pt idx="53">
                  <c:v>43959</c:v>
                </c:pt>
                <c:pt idx="54">
                  <c:v>43960</c:v>
                </c:pt>
                <c:pt idx="55">
                  <c:v>43961</c:v>
                </c:pt>
                <c:pt idx="56">
                  <c:v>43962</c:v>
                </c:pt>
                <c:pt idx="57">
                  <c:v>43963</c:v>
                </c:pt>
                <c:pt idx="58">
                  <c:v>43964</c:v>
                </c:pt>
                <c:pt idx="59">
                  <c:v>43965</c:v>
                </c:pt>
                <c:pt idx="60">
                  <c:v>43966</c:v>
                </c:pt>
                <c:pt idx="61">
                  <c:v>43967</c:v>
                </c:pt>
                <c:pt idx="62">
                  <c:v>43968</c:v>
                </c:pt>
                <c:pt idx="63">
                  <c:v>43969</c:v>
                </c:pt>
                <c:pt idx="64">
                  <c:v>43970</c:v>
                </c:pt>
                <c:pt idx="65">
                  <c:v>43971</c:v>
                </c:pt>
                <c:pt idx="66">
                  <c:v>43972</c:v>
                </c:pt>
                <c:pt idx="67">
                  <c:v>43973</c:v>
                </c:pt>
                <c:pt idx="68">
                  <c:v>43974</c:v>
                </c:pt>
                <c:pt idx="69">
                  <c:v>43975</c:v>
                </c:pt>
                <c:pt idx="70">
                  <c:v>43976</c:v>
                </c:pt>
                <c:pt idx="71">
                  <c:v>43977</c:v>
                </c:pt>
                <c:pt idx="72">
                  <c:v>43978</c:v>
                </c:pt>
                <c:pt idx="73">
                  <c:v>43979</c:v>
                </c:pt>
                <c:pt idx="74">
                  <c:v>43980</c:v>
                </c:pt>
                <c:pt idx="75">
                  <c:v>43981</c:v>
                </c:pt>
                <c:pt idx="76">
                  <c:v>43982</c:v>
                </c:pt>
                <c:pt idx="77">
                  <c:v>43983</c:v>
                </c:pt>
                <c:pt idx="78">
                  <c:v>43984</c:v>
                </c:pt>
                <c:pt idx="79">
                  <c:v>43985</c:v>
                </c:pt>
                <c:pt idx="80">
                  <c:v>43986</c:v>
                </c:pt>
                <c:pt idx="81">
                  <c:v>43987</c:v>
                </c:pt>
                <c:pt idx="82">
                  <c:v>43988</c:v>
                </c:pt>
                <c:pt idx="83">
                  <c:v>43989</c:v>
                </c:pt>
                <c:pt idx="84">
                  <c:v>43990</c:v>
                </c:pt>
                <c:pt idx="85">
                  <c:v>43991</c:v>
                </c:pt>
                <c:pt idx="86">
                  <c:v>43992</c:v>
                </c:pt>
                <c:pt idx="87">
                  <c:v>43993</c:v>
                </c:pt>
                <c:pt idx="88">
                  <c:v>43994</c:v>
                </c:pt>
                <c:pt idx="89">
                  <c:v>43995</c:v>
                </c:pt>
                <c:pt idx="90">
                  <c:v>43996</c:v>
                </c:pt>
                <c:pt idx="91">
                  <c:v>43997</c:v>
                </c:pt>
                <c:pt idx="92">
                  <c:v>43998</c:v>
                </c:pt>
                <c:pt idx="93">
                  <c:v>43999</c:v>
                </c:pt>
                <c:pt idx="94">
                  <c:v>44000</c:v>
                </c:pt>
                <c:pt idx="95">
                  <c:v>44001</c:v>
                </c:pt>
                <c:pt idx="96">
                  <c:v>44002</c:v>
                </c:pt>
                <c:pt idx="97">
                  <c:v>44003</c:v>
                </c:pt>
                <c:pt idx="98">
                  <c:v>44004</c:v>
                </c:pt>
                <c:pt idx="99">
                  <c:v>44005</c:v>
                </c:pt>
                <c:pt idx="100">
                  <c:v>44006</c:v>
                </c:pt>
                <c:pt idx="101">
                  <c:v>44007</c:v>
                </c:pt>
                <c:pt idx="102">
                  <c:v>44008</c:v>
                </c:pt>
                <c:pt idx="103">
                  <c:v>44009</c:v>
                </c:pt>
                <c:pt idx="104">
                  <c:v>44010</c:v>
                </c:pt>
                <c:pt idx="105">
                  <c:v>44011</c:v>
                </c:pt>
                <c:pt idx="106">
                  <c:v>44012</c:v>
                </c:pt>
                <c:pt idx="107">
                  <c:v>44013</c:v>
                </c:pt>
                <c:pt idx="108">
                  <c:v>44014</c:v>
                </c:pt>
                <c:pt idx="109">
                  <c:v>44015</c:v>
                </c:pt>
                <c:pt idx="110">
                  <c:v>44016</c:v>
                </c:pt>
                <c:pt idx="111">
                  <c:v>44017</c:v>
                </c:pt>
                <c:pt idx="112">
                  <c:v>44018</c:v>
                </c:pt>
                <c:pt idx="113">
                  <c:v>44019</c:v>
                </c:pt>
                <c:pt idx="114">
                  <c:v>44020</c:v>
                </c:pt>
                <c:pt idx="115">
                  <c:v>44021</c:v>
                </c:pt>
                <c:pt idx="116">
                  <c:v>44022</c:v>
                </c:pt>
                <c:pt idx="117">
                  <c:v>44023</c:v>
                </c:pt>
                <c:pt idx="118">
                  <c:v>44024</c:v>
                </c:pt>
                <c:pt idx="119">
                  <c:v>44025</c:v>
                </c:pt>
                <c:pt idx="120">
                  <c:v>44026</c:v>
                </c:pt>
                <c:pt idx="121">
                  <c:v>44027</c:v>
                </c:pt>
                <c:pt idx="122">
                  <c:v>44028</c:v>
                </c:pt>
                <c:pt idx="123">
                  <c:v>44029</c:v>
                </c:pt>
                <c:pt idx="124">
                  <c:v>44030</c:v>
                </c:pt>
                <c:pt idx="125">
                  <c:v>44031</c:v>
                </c:pt>
                <c:pt idx="126">
                  <c:v>44032</c:v>
                </c:pt>
                <c:pt idx="127">
                  <c:v>44033</c:v>
                </c:pt>
                <c:pt idx="128">
                  <c:v>44034</c:v>
                </c:pt>
                <c:pt idx="129">
                  <c:v>44035</c:v>
                </c:pt>
                <c:pt idx="130">
                  <c:v>44036</c:v>
                </c:pt>
                <c:pt idx="131">
                  <c:v>44037</c:v>
                </c:pt>
                <c:pt idx="132">
                  <c:v>44038</c:v>
                </c:pt>
                <c:pt idx="133">
                  <c:v>44039</c:v>
                </c:pt>
                <c:pt idx="134">
                  <c:v>44040</c:v>
                </c:pt>
                <c:pt idx="135">
                  <c:v>44041</c:v>
                </c:pt>
                <c:pt idx="136">
                  <c:v>44042</c:v>
                </c:pt>
                <c:pt idx="137">
                  <c:v>44043</c:v>
                </c:pt>
                <c:pt idx="138">
                  <c:v>44044</c:v>
                </c:pt>
                <c:pt idx="139">
                  <c:v>44045</c:v>
                </c:pt>
                <c:pt idx="140">
                  <c:v>44046</c:v>
                </c:pt>
                <c:pt idx="141">
                  <c:v>44047</c:v>
                </c:pt>
                <c:pt idx="142">
                  <c:v>44048</c:v>
                </c:pt>
                <c:pt idx="143">
                  <c:v>44049</c:v>
                </c:pt>
                <c:pt idx="144">
                  <c:v>44050</c:v>
                </c:pt>
                <c:pt idx="145">
                  <c:v>44051</c:v>
                </c:pt>
                <c:pt idx="146">
                  <c:v>44052</c:v>
                </c:pt>
                <c:pt idx="147">
                  <c:v>44053</c:v>
                </c:pt>
                <c:pt idx="148">
                  <c:v>44054</c:v>
                </c:pt>
                <c:pt idx="149">
                  <c:v>44055</c:v>
                </c:pt>
                <c:pt idx="150">
                  <c:v>44056</c:v>
                </c:pt>
                <c:pt idx="151">
                  <c:v>44057</c:v>
                </c:pt>
                <c:pt idx="152">
                  <c:v>44058</c:v>
                </c:pt>
                <c:pt idx="153">
                  <c:v>44059</c:v>
                </c:pt>
                <c:pt idx="154">
                  <c:v>44060</c:v>
                </c:pt>
                <c:pt idx="155">
                  <c:v>44061</c:v>
                </c:pt>
                <c:pt idx="156">
                  <c:v>44062</c:v>
                </c:pt>
                <c:pt idx="157">
                  <c:v>44063</c:v>
                </c:pt>
                <c:pt idx="158">
                  <c:v>44064</c:v>
                </c:pt>
                <c:pt idx="159">
                  <c:v>44065</c:v>
                </c:pt>
                <c:pt idx="160">
                  <c:v>44066</c:v>
                </c:pt>
                <c:pt idx="161">
                  <c:v>44067</c:v>
                </c:pt>
                <c:pt idx="162">
                  <c:v>44068</c:v>
                </c:pt>
                <c:pt idx="163">
                  <c:v>44069</c:v>
                </c:pt>
                <c:pt idx="164">
                  <c:v>44070</c:v>
                </c:pt>
                <c:pt idx="165">
                  <c:v>44071</c:v>
                </c:pt>
                <c:pt idx="166">
                  <c:v>44072</c:v>
                </c:pt>
                <c:pt idx="167">
                  <c:v>44073</c:v>
                </c:pt>
                <c:pt idx="168">
                  <c:v>44074</c:v>
                </c:pt>
                <c:pt idx="169">
                  <c:v>44075</c:v>
                </c:pt>
                <c:pt idx="170">
                  <c:v>44076</c:v>
                </c:pt>
                <c:pt idx="171">
                  <c:v>44077</c:v>
                </c:pt>
                <c:pt idx="172">
                  <c:v>44078</c:v>
                </c:pt>
                <c:pt idx="173">
                  <c:v>44079</c:v>
                </c:pt>
                <c:pt idx="174">
                  <c:v>44080</c:v>
                </c:pt>
                <c:pt idx="175">
                  <c:v>44081</c:v>
                </c:pt>
                <c:pt idx="176">
                  <c:v>44082</c:v>
                </c:pt>
                <c:pt idx="177">
                  <c:v>44083</c:v>
                </c:pt>
                <c:pt idx="178">
                  <c:v>44084</c:v>
                </c:pt>
                <c:pt idx="179">
                  <c:v>44085</c:v>
                </c:pt>
                <c:pt idx="180">
                  <c:v>44086</c:v>
                </c:pt>
                <c:pt idx="181">
                  <c:v>44087</c:v>
                </c:pt>
                <c:pt idx="182">
                  <c:v>44088</c:v>
                </c:pt>
                <c:pt idx="183">
                  <c:v>44089</c:v>
                </c:pt>
                <c:pt idx="184">
                  <c:v>44090</c:v>
                </c:pt>
                <c:pt idx="185">
                  <c:v>44091</c:v>
                </c:pt>
                <c:pt idx="186">
                  <c:v>44092</c:v>
                </c:pt>
                <c:pt idx="187">
                  <c:v>44093</c:v>
                </c:pt>
                <c:pt idx="188">
                  <c:v>44094</c:v>
                </c:pt>
                <c:pt idx="189">
                  <c:v>44095</c:v>
                </c:pt>
                <c:pt idx="190">
                  <c:v>44096</c:v>
                </c:pt>
                <c:pt idx="191">
                  <c:v>44097</c:v>
                </c:pt>
                <c:pt idx="192">
                  <c:v>44098</c:v>
                </c:pt>
                <c:pt idx="193">
                  <c:v>44099</c:v>
                </c:pt>
                <c:pt idx="194">
                  <c:v>44100</c:v>
                </c:pt>
                <c:pt idx="195">
                  <c:v>44101</c:v>
                </c:pt>
                <c:pt idx="196">
                  <c:v>44102</c:v>
                </c:pt>
                <c:pt idx="197">
                  <c:v>44103</c:v>
                </c:pt>
                <c:pt idx="198">
                  <c:v>44104</c:v>
                </c:pt>
                <c:pt idx="199">
                  <c:v>44105</c:v>
                </c:pt>
                <c:pt idx="200">
                  <c:v>44106</c:v>
                </c:pt>
                <c:pt idx="201">
                  <c:v>44107</c:v>
                </c:pt>
                <c:pt idx="202">
                  <c:v>44108</c:v>
                </c:pt>
                <c:pt idx="203">
                  <c:v>44109</c:v>
                </c:pt>
                <c:pt idx="204">
                  <c:v>44110</c:v>
                </c:pt>
                <c:pt idx="205">
                  <c:v>44111</c:v>
                </c:pt>
                <c:pt idx="206">
                  <c:v>44112</c:v>
                </c:pt>
                <c:pt idx="207">
                  <c:v>44113</c:v>
                </c:pt>
                <c:pt idx="208">
                  <c:v>44114</c:v>
                </c:pt>
                <c:pt idx="209">
                  <c:v>44115</c:v>
                </c:pt>
                <c:pt idx="210">
                  <c:v>44116</c:v>
                </c:pt>
                <c:pt idx="211">
                  <c:v>44117</c:v>
                </c:pt>
                <c:pt idx="212">
                  <c:v>44118</c:v>
                </c:pt>
                <c:pt idx="213">
                  <c:v>44119</c:v>
                </c:pt>
                <c:pt idx="214">
                  <c:v>44120</c:v>
                </c:pt>
                <c:pt idx="215">
                  <c:v>44121</c:v>
                </c:pt>
                <c:pt idx="216">
                  <c:v>44122</c:v>
                </c:pt>
                <c:pt idx="217">
                  <c:v>44123</c:v>
                </c:pt>
                <c:pt idx="218">
                  <c:v>44124</c:v>
                </c:pt>
                <c:pt idx="219">
                  <c:v>44125</c:v>
                </c:pt>
                <c:pt idx="220">
                  <c:v>44126</c:v>
                </c:pt>
                <c:pt idx="221">
                  <c:v>44127</c:v>
                </c:pt>
                <c:pt idx="222">
                  <c:v>44128</c:v>
                </c:pt>
                <c:pt idx="223">
                  <c:v>44129</c:v>
                </c:pt>
                <c:pt idx="224">
                  <c:v>44130</c:v>
                </c:pt>
                <c:pt idx="225">
                  <c:v>44131</c:v>
                </c:pt>
                <c:pt idx="226">
                  <c:v>44132</c:v>
                </c:pt>
                <c:pt idx="227">
                  <c:v>44133</c:v>
                </c:pt>
                <c:pt idx="228">
                  <c:v>44134</c:v>
                </c:pt>
                <c:pt idx="229">
                  <c:v>44135</c:v>
                </c:pt>
                <c:pt idx="230">
                  <c:v>44136</c:v>
                </c:pt>
                <c:pt idx="231">
                  <c:v>44137</c:v>
                </c:pt>
                <c:pt idx="232">
                  <c:v>44138</c:v>
                </c:pt>
                <c:pt idx="233">
                  <c:v>44139</c:v>
                </c:pt>
                <c:pt idx="234">
                  <c:v>44140</c:v>
                </c:pt>
                <c:pt idx="235">
                  <c:v>44141</c:v>
                </c:pt>
                <c:pt idx="236">
                  <c:v>44142</c:v>
                </c:pt>
                <c:pt idx="237">
                  <c:v>44143</c:v>
                </c:pt>
                <c:pt idx="238">
                  <c:v>44144</c:v>
                </c:pt>
                <c:pt idx="239">
                  <c:v>44145</c:v>
                </c:pt>
                <c:pt idx="240">
                  <c:v>44146</c:v>
                </c:pt>
                <c:pt idx="241">
                  <c:v>44147</c:v>
                </c:pt>
                <c:pt idx="242">
                  <c:v>44148</c:v>
                </c:pt>
                <c:pt idx="243">
                  <c:v>44149</c:v>
                </c:pt>
                <c:pt idx="244">
                  <c:v>44150</c:v>
                </c:pt>
                <c:pt idx="245">
                  <c:v>44151</c:v>
                </c:pt>
                <c:pt idx="246">
                  <c:v>44152</c:v>
                </c:pt>
                <c:pt idx="247">
                  <c:v>44153</c:v>
                </c:pt>
                <c:pt idx="248">
                  <c:v>44154</c:v>
                </c:pt>
                <c:pt idx="249">
                  <c:v>44155</c:v>
                </c:pt>
                <c:pt idx="250">
                  <c:v>44156</c:v>
                </c:pt>
                <c:pt idx="251">
                  <c:v>44157</c:v>
                </c:pt>
                <c:pt idx="252">
                  <c:v>44158</c:v>
                </c:pt>
                <c:pt idx="253">
                  <c:v>44159</c:v>
                </c:pt>
                <c:pt idx="254">
                  <c:v>44160</c:v>
                </c:pt>
                <c:pt idx="255">
                  <c:v>44161</c:v>
                </c:pt>
                <c:pt idx="256">
                  <c:v>44162</c:v>
                </c:pt>
                <c:pt idx="257">
                  <c:v>44163</c:v>
                </c:pt>
                <c:pt idx="258">
                  <c:v>44164</c:v>
                </c:pt>
                <c:pt idx="259">
                  <c:v>44165</c:v>
                </c:pt>
                <c:pt idx="260">
                  <c:v>44166</c:v>
                </c:pt>
                <c:pt idx="261">
                  <c:v>44167</c:v>
                </c:pt>
                <c:pt idx="262">
                  <c:v>44168</c:v>
                </c:pt>
                <c:pt idx="263">
                  <c:v>44169</c:v>
                </c:pt>
                <c:pt idx="264">
                  <c:v>44170</c:v>
                </c:pt>
                <c:pt idx="265">
                  <c:v>44171</c:v>
                </c:pt>
                <c:pt idx="266">
                  <c:v>44172</c:v>
                </c:pt>
                <c:pt idx="267">
                  <c:v>44173</c:v>
                </c:pt>
                <c:pt idx="268">
                  <c:v>44174</c:v>
                </c:pt>
                <c:pt idx="269">
                  <c:v>44175</c:v>
                </c:pt>
                <c:pt idx="270">
                  <c:v>44176</c:v>
                </c:pt>
                <c:pt idx="271">
                  <c:v>44177</c:v>
                </c:pt>
                <c:pt idx="272">
                  <c:v>44178</c:v>
                </c:pt>
                <c:pt idx="273">
                  <c:v>44179</c:v>
                </c:pt>
                <c:pt idx="274">
                  <c:v>44180</c:v>
                </c:pt>
                <c:pt idx="275">
                  <c:v>44181</c:v>
                </c:pt>
              </c:numCache>
            </c:numRef>
          </c:cat>
          <c:val>
            <c:numRef>
              <c:f>'Случаев СНГ'!$B$47:$JQ$47</c:f>
              <c:numCache>
                <c:formatCode>General</c:formatCode>
                <c:ptCount val="276"/>
                <c:pt idx="0">
                  <c:v>4.9744941331293216E-2</c:v>
                </c:pt>
                <c:pt idx="1">
                  <c:v>6.4055129933446073E-2</c:v>
                </c:pt>
                <c:pt idx="2">
                  <c:v>8.654256916540054E-2</c:v>
                </c:pt>
                <c:pt idx="3">
                  <c:v>0.11652582147467314</c:v>
                </c:pt>
                <c:pt idx="4">
                  <c:v>0.14173901091656144</c:v>
                </c:pt>
                <c:pt idx="5">
                  <c:v>0.16831507546341673</c:v>
                </c:pt>
                <c:pt idx="6">
                  <c:v>0.20715701595497441</c:v>
                </c:pt>
                <c:pt idx="7">
                  <c:v>0.23714026826424703</c:v>
                </c:pt>
                <c:pt idx="8">
                  <c:v>0.25962770749620151</c:v>
                </c:pt>
                <c:pt idx="9">
                  <c:v>0.34821458931905253</c:v>
                </c:pt>
                <c:pt idx="10">
                  <c:v>0.43680147114190337</c:v>
                </c:pt>
                <c:pt idx="11">
                  <c:v>0.53356560359455585</c:v>
                </c:pt>
                <c:pt idx="12">
                  <c:v>0.65281717527916283</c:v>
                </c:pt>
                <c:pt idx="13">
                  <c:v>0.79523762374820761</c:v>
                </c:pt>
                <c:pt idx="14">
                  <c:v>0.95264969837188918</c:v>
                </c:pt>
                <c:pt idx="15">
                  <c:v>1.2552079716745492</c:v>
                </c:pt>
                <c:pt idx="16">
                  <c:v>1.4439661737124696</c:v>
                </c:pt>
                <c:pt idx="17">
                  <c:v>1.8453328921252328</c:v>
                </c:pt>
                <c:pt idx="18">
                  <c:v>2.1213151008810378</c:v>
                </c:pt>
                <c:pt idx="19">
                  <c:v>2.3625439944601845</c:v>
                </c:pt>
                <c:pt idx="20">
                  <c:v>2.626941764823771</c:v>
                </c:pt>
                <c:pt idx="21">
                  <c:v>3.0712390490429931</c:v>
                </c:pt>
                <c:pt idx="22">
                  <c:v>3.5162177708146976</c:v>
                </c:pt>
                <c:pt idx="23">
                  <c:v>4.0170743718900459</c:v>
                </c:pt>
                <c:pt idx="24">
                  <c:v>4.4859034079986744</c:v>
                </c:pt>
                <c:pt idx="25">
                  <c:v>5.2934069076915824</c:v>
                </c:pt>
                <c:pt idx="26">
                  <c:v>6.0327666521361474</c:v>
                </c:pt>
                <c:pt idx="27">
                  <c:v>7.0740032323308863</c:v>
                </c:pt>
                <c:pt idx="28">
                  <c:v>8.1670290665143686</c:v>
                </c:pt>
                <c:pt idx="29">
                  <c:v>9.2709579015375869</c:v>
                </c:pt>
                <c:pt idx="30">
                  <c:v>10.778979205183504</c:v>
                </c:pt>
                <c:pt idx="31">
                  <c:v>12.134358497073119</c:v>
                </c:pt>
                <c:pt idx="32">
                  <c:v>13.690761866945365</c:v>
                </c:pt>
                <c:pt idx="33">
                  <c:v>15.815484155588823</c:v>
                </c:pt>
                <c:pt idx="34">
                  <c:v>18.455373233909771</c:v>
                </c:pt>
                <c:pt idx="35">
                  <c:v>19.620631448656511</c:v>
                </c:pt>
                <c:pt idx="36">
                  <c:v>21.574994349179097</c:v>
                </c:pt>
                <c:pt idx="37">
                  <c:v>22.834290946168547</c:v>
                </c:pt>
                <c:pt idx="38">
                  <c:v>23.737877140761629</c:v>
                </c:pt>
                <c:pt idx="39">
                  <c:v>24.950154546629712</c:v>
                </c:pt>
                <c:pt idx="40">
                  <c:v>25.754932296112692</c:v>
                </c:pt>
                <c:pt idx="41">
                  <c:v>25.960044999410211</c:v>
                </c:pt>
                <c:pt idx="42">
                  <c:v>27.275219475703302</c:v>
                </c:pt>
                <c:pt idx="43">
                  <c:v>27.79924495356309</c:v>
                </c:pt>
                <c:pt idx="44">
                  <c:v>28.211514672815596</c:v>
                </c:pt>
                <c:pt idx="45">
                  <c:v>29.795856982339657</c:v>
                </c:pt>
                <c:pt idx="46">
                  <c:v>31.215972841715203</c:v>
                </c:pt>
                <c:pt idx="47">
                  <c:v>33.707989971147242</c:v>
                </c:pt>
                <c:pt idx="48">
                  <c:v>36.619091195356617</c:v>
                </c:pt>
                <c:pt idx="49">
                  <c:v>39.605831987891662</c:v>
                </c:pt>
                <c:pt idx="50">
                  <c:v>42.121017994108165</c:v>
                </c:pt>
                <c:pt idx="51">
                  <c:v>45.336040366725157</c:v>
                </c:pt>
                <c:pt idx="52">
                  <c:v>48.151740333586851</c:v>
                </c:pt>
                <c:pt idx="53">
                  <c:v>50.036596603756124</c:v>
                </c:pt>
                <c:pt idx="54">
                  <c:v>50.850233041421376</c:v>
                </c:pt>
                <c:pt idx="55">
                  <c:v>51.108497873812617</c:v>
                </c:pt>
                <c:pt idx="56">
                  <c:v>51.84104324273234</c:v>
                </c:pt>
                <c:pt idx="57">
                  <c:v>52.384148972061674</c:v>
                </c:pt>
                <c:pt idx="58">
                  <c:v>52.022305631692952</c:v>
                </c:pt>
                <c:pt idx="59">
                  <c:v>51.165738628221249</c:v>
                </c:pt>
                <c:pt idx="60">
                  <c:v>51.096913435420412</c:v>
                </c:pt>
                <c:pt idx="61">
                  <c:v>49.995028913054632</c:v>
                </c:pt>
                <c:pt idx="62">
                  <c:v>49.107115782168684</c:v>
                </c:pt>
                <c:pt idx="63">
                  <c:v>47.246791263888802</c:v>
                </c:pt>
                <c:pt idx="64">
                  <c:v>46.131959428025858</c:v>
                </c:pt>
                <c:pt idx="65">
                  <c:v>45.270622361686748</c:v>
                </c:pt>
                <c:pt idx="66">
                  <c:v>44.504005115142846</c:v>
                </c:pt>
                <c:pt idx="67">
                  <c:v>43.34283552571101</c:v>
                </c:pt>
                <c:pt idx="68">
                  <c:v>43.502291912992142</c:v>
                </c:pt>
                <c:pt idx="69">
                  <c:v>42.745896229735493</c:v>
                </c:pt>
                <c:pt idx="70">
                  <c:v>42.759524980785166</c:v>
                </c:pt>
                <c:pt idx="71">
                  <c:v>42.522384712520925</c:v>
                </c:pt>
                <c:pt idx="72">
                  <c:v>42.232092315162966</c:v>
                </c:pt>
                <c:pt idx="73">
                  <c:v>41.906365165075862</c:v>
                </c:pt>
                <c:pt idx="74">
                  <c:v>41.686942273176186</c:v>
                </c:pt>
                <c:pt idx="75">
                  <c:v>41.358489372879156</c:v>
                </c:pt>
                <c:pt idx="76">
                  <c:v>41.814371095490579</c:v>
                </c:pt>
                <c:pt idx="77">
                  <c:v>41.500228383795715</c:v>
                </c:pt>
                <c:pt idx="78">
                  <c:v>41.46138644330415</c:v>
                </c:pt>
                <c:pt idx="79">
                  <c:v>41.591541015828497</c:v>
                </c:pt>
                <c:pt idx="80">
                  <c:v>41.899550789551036</c:v>
                </c:pt>
                <c:pt idx="81">
                  <c:v>41.999040672213603</c:v>
                </c:pt>
                <c:pt idx="82">
                  <c:v>41.92680829165036</c:v>
                </c:pt>
                <c:pt idx="83">
                  <c:v>41.724421338562784</c:v>
                </c:pt>
                <c:pt idx="84">
                  <c:v>42.054918551517247</c:v>
                </c:pt>
                <c:pt idx="85">
                  <c:v>41.870248974794229</c:v>
                </c:pt>
                <c:pt idx="86">
                  <c:v>41.777573467656474</c:v>
                </c:pt>
                <c:pt idx="87">
                  <c:v>41.746227340242243</c:v>
                </c:pt>
                <c:pt idx="88">
                  <c:v>41.911816665495721</c:v>
                </c:pt>
                <c:pt idx="89">
                  <c:v>41.810282470175686</c:v>
                </c:pt>
                <c:pt idx="90">
                  <c:v>41.699889586673365</c:v>
                </c:pt>
                <c:pt idx="91">
                  <c:v>41.186767109653303</c:v>
                </c:pt>
                <c:pt idx="92">
                  <c:v>40.950989716494036</c:v>
                </c:pt>
                <c:pt idx="93">
                  <c:v>40.563251749130956</c:v>
                </c:pt>
                <c:pt idx="94">
                  <c:v>39.878407008885056</c:v>
                </c:pt>
                <c:pt idx="95">
                  <c:v>39.203783831926422</c:v>
                </c:pt>
                <c:pt idx="96">
                  <c:v>38.640234976022597</c:v>
                </c:pt>
                <c:pt idx="97">
                  <c:v>37.896105168710648</c:v>
                </c:pt>
                <c:pt idx="98">
                  <c:v>37.466118073093575</c:v>
                </c:pt>
                <c:pt idx="99">
                  <c:v>36.901887779637249</c:v>
                </c:pt>
                <c:pt idx="100">
                  <c:v>36.452820432550659</c:v>
                </c:pt>
                <c:pt idx="101">
                  <c:v>35.998301585044182</c:v>
                </c:pt>
                <c:pt idx="102">
                  <c:v>35.192160960456256</c:v>
                </c:pt>
                <c:pt idx="103">
                  <c:v>34.492324594055738</c:v>
                </c:pt>
                <c:pt idx="104">
                  <c:v>33.856543357588642</c:v>
                </c:pt>
                <c:pt idx="105">
                  <c:v>33.241205247696072</c:v>
                </c:pt>
                <c:pt idx="106">
                  <c:v>32.743755834383158</c:v>
                </c:pt>
                <c:pt idx="107">
                  <c:v>32.324671739605805</c:v>
                </c:pt>
                <c:pt idx="108">
                  <c:v>32.08412428357915</c:v>
                </c:pt>
                <c:pt idx="109">
                  <c:v>32.030972154485447</c:v>
                </c:pt>
                <c:pt idx="110">
                  <c:v>31.881055892939074</c:v>
                </c:pt>
                <c:pt idx="111">
                  <c:v>31.836762452027649</c:v>
                </c:pt>
                <c:pt idx="112">
                  <c:v>31.759078571044533</c:v>
                </c:pt>
                <c:pt idx="113">
                  <c:v>31.541018554249824</c:v>
                </c:pt>
                <c:pt idx="114">
                  <c:v>31.530115553410091</c:v>
                </c:pt>
                <c:pt idx="115">
                  <c:v>31.352260352211903</c:v>
                </c:pt>
                <c:pt idx="116">
                  <c:v>31.292975285145836</c:v>
                </c:pt>
                <c:pt idx="117">
                  <c:v>31.267762095703944</c:v>
                </c:pt>
                <c:pt idx="118">
                  <c:v>31.177812338776132</c:v>
                </c:pt>
                <c:pt idx="119">
                  <c:v>31.138288960732094</c:v>
                </c:pt>
                <c:pt idx="120">
                  <c:v>31.054472141776625</c:v>
                </c:pt>
                <c:pt idx="121">
                  <c:v>30.969973885268676</c:v>
                </c:pt>
                <c:pt idx="122">
                  <c:v>30.918184631279928</c:v>
                </c:pt>
                <c:pt idx="123">
                  <c:v>30.758728243998796</c:v>
                </c:pt>
                <c:pt idx="124">
                  <c:v>30.505233474474949</c:v>
                </c:pt>
                <c:pt idx="125">
                  <c:v>30.170647636205569</c:v>
                </c:pt>
                <c:pt idx="126">
                  <c:v>29.75497072919066</c:v>
                </c:pt>
                <c:pt idx="127">
                  <c:v>29.474218457567464</c:v>
                </c:pt>
                <c:pt idx="128">
                  <c:v>29.092613428176719</c:v>
                </c:pt>
                <c:pt idx="129">
                  <c:v>28.693972459973892</c:v>
                </c:pt>
                <c:pt idx="130">
                  <c:v>28.278295552958976</c:v>
                </c:pt>
                <c:pt idx="131">
                  <c:v>28.018667845462772</c:v>
                </c:pt>
                <c:pt idx="132">
                  <c:v>27.776757514331134</c:v>
                </c:pt>
                <c:pt idx="133">
                  <c:v>27.576414873900998</c:v>
                </c:pt>
                <c:pt idx="134">
                  <c:v>27.27113085038841</c:v>
                </c:pt>
                <c:pt idx="135">
                  <c:v>26.99787439184254</c:v>
                </c:pt>
                <c:pt idx="136">
                  <c:v>26.762096998683251</c:v>
                </c:pt>
                <c:pt idx="137">
                  <c:v>26.550169919860899</c:v>
                </c:pt>
                <c:pt idx="138">
                  <c:v>26.274869148657586</c:v>
                </c:pt>
                <c:pt idx="139">
                  <c:v>26.033640255078428</c:v>
                </c:pt>
                <c:pt idx="140">
                  <c:v>25.868050929824946</c:v>
                </c:pt>
                <c:pt idx="141">
                  <c:v>25.691558603731728</c:v>
                </c:pt>
                <c:pt idx="142">
                  <c:v>25.512340527428577</c:v>
                </c:pt>
                <c:pt idx="143">
                  <c:v>25.345388327070125</c:v>
                </c:pt>
                <c:pt idx="144">
                  <c:v>25.156630125032205</c:v>
                </c:pt>
                <c:pt idx="145">
                  <c:v>24.990359362226236</c:v>
                </c:pt>
                <c:pt idx="146">
                  <c:v>24.832265850050078</c:v>
                </c:pt>
                <c:pt idx="147">
                  <c:v>24.639419022697254</c:v>
                </c:pt>
                <c:pt idx="148">
                  <c:v>24.483369823178531</c:v>
                </c:pt>
                <c:pt idx="149">
                  <c:v>24.393420066250727</c:v>
                </c:pt>
                <c:pt idx="150">
                  <c:v>24.242140929599383</c:v>
                </c:pt>
                <c:pt idx="151">
                  <c:v>24.12288935791479</c:v>
                </c:pt>
                <c:pt idx="152">
                  <c:v>24.017266537279845</c:v>
                </c:pt>
                <c:pt idx="153">
                  <c:v>23.850995774473883</c:v>
                </c:pt>
                <c:pt idx="154">
                  <c:v>23.686087886772878</c:v>
                </c:pt>
                <c:pt idx="155">
                  <c:v>23.567517752640757</c:v>
                </c:pt>
                <c:pt idx="156">
                  <c:v>23.387618238785119</c:v>
                </c:pt>
                <c:pt idx="157">
                  <c:v>23.217258850664255</c:v>
                </c:pt>
                <c:pt idx="158">
                  <c:v>23.095962966322194</c:v>
                </c:pt>
                <c:pt idx="159">
                  <c:v>22.980118582400003</c:v>
                </c:pt>
                <c:pt idx="160">
                  <c:v>22.90243470141689</c:v>
                </c:pt>
                <c:pt idx="161">
                  <c:v>22.799537630991885</c:v>
                </c:pt>
                <c:pt idx="162">
                  <c:v>22.745704064345688</c:v>
                </c:pt>
                <c:pt idx="163">
                  <c:v>22.644851306578143</c:v>
                </c:pt>
                <c:pt idx="164">
                  <c:v>22.58215905174966</c:v>
                </c:pt>
                <c:pt idx="165">
                  <c:v>22.527644047550986</c:v>
                </c:pt>
                <c:pt idx="166">
                  <c:v>22.51605960915877</c:v>
                </c:pt>
                <c:pt idx="167">
                  <c:v>22.584203364407113</c:v>
                </c:pt>
                <c:pt idx="168">
                  <c:v>22.750474127213081</c:v>
                </c:pt>
                <c:pt idx="169">
                  <c:v>22.771598691340067</c:v>
                </c:pt>
                <c:pt idx="170">
                  <c:v>22.942639517013415</c:v>
                </c:pt>
                <c:pt idx="171">
                  <c:v>23.135486344366235</c:v>
                </c:pt>
                <c:pt idx="172">
                  <c:v>23.344006235426182</c:v>
                </c:pt>
                <c:pt idx="173">
                  <c:v>23.549118938723698</c:v>
                </c:pt>
                <c:pt idx="174">
                  <c:v>23.685406449220391</c:v>
                </c:pt>
                <c:pt idx="175">
                  <c:v>23.803976583352526</c:v>
                </c:pt>
                <c:pt idx="176">
                  <c:v>24.04247972672173</c:v>
                </c:pt>
                <c:pt idx="177">
                  <c:v>24.232600803864621</c:v>
                </c:pt>
                <c:pt idx="178">
                  <c:v>24.472466822338802</c:v>
                </c:pt>
                <c:pt idx="179">
                  <c:v>24.7157400285754</c:v>
                </c:pt>
                <c:pt idx="180">
                  <c:v>24.894276667326071</c:v>
                </c:pt>
                <c:pt idx="181">
                  <c:v>25.074176181181706</c:v>
                </c:pt>
                <c:pt idx="182">
                  <c:v>25.284058947346615</c:v>
                </c:pt>
                <c:pt idx="183">
                  <c:v>25.566855531627251</c:v>
                </c:pt>
                <c:pt idx="184">
                  <c:v>25.86668805471998</c:v>
                </c:pt>
                <c:pt idx="185">
                  <c:v>26.109961260956585</c:v>
                </c:pt>
                <c:pt idx="186">
                  <c:v>26.370270406005265</c:v>
                </c:pt>
                <c:pt idx="187">
                  <c:v>26.747786810081102</c:v>
                </c:pt>
                <c:pt idx="188">
                  <c:v>27.212527220874829</c:v>
                </c:pt>
                <c:pt idx="189">
                  <c:v>27.673179006353656</c:v>
                </c:pt>
                <c:pt idx="190">
                  <c:v>28.132467916727514</c:v>
                </c:pt>
                <c:pt idx="191">
                  <c:v>28.621740079410642</c:v>
                </c:pt>
                <c:pt idx="192">
                  <c:v>29.181881747552058</c:v>
                </c:pt>
                <c:pt idx="193">
                  <c:v>30.073883503752914</c:v>
                </c:pt>
                <c:pt idx="194">
                  <c:v>31.069463767931261</c:v>
                </c:pt>
                <c:pt idx="195">
                  <c:v>32.242217795755309</c:v>
                </c:pt>
                <c:pt idx="196">
                  <c:v>33.561480897363296</c:v>
                </c:pt>
                <c:pt idx="197">
                  <c:v>34.937984753379908</c:v>
                </c:pt>
                <c:pt idx="198">
                  <c:v>36.328798797998672</c:v>
                </c:pt>
                <c:pt idx="199">
                  <c:v>37.927451296124893</c:v>
                </c:pt>
                <c:pt idx="200">
                  <c:v>39.414348035643805</c:v>
                </c:pt>
                <c:pt idx="201">
                  <c:v>40.99119453209056</c:v>
                </c:pt>
                <c:pt idx="202">
                  <c:v>42.771109419177385</c:v>
                </c:pt>
                <c:pt idx="203">
                  <c:v>44.632115375009754</c:v>
                </c:pt>
                <c:pt idx="204">
                  <c:v>46.916294050934319</c:v>
                </c:pt>
                <c:pt idx="205">
                  <c:v>48.69484606291617</c:v>
                </c:pt>
                <c:pt idx="206">
                  <c:v>50.405254319649671</c:v>
                </c:pt>
                <c:pt idx="207">
                  <c:v>52.228099772542961</c:v>
                </c:pt>
                <c:pt idx="208">
                  <c:v>54.230163301739388</c:v>
                </c:pt>
                <c:pt idx="209">
                  <c:v>56.319450837653704</c:v>
                </c:pt>
                <c:pt idx="210">
                  <c:v>58.124578914182422</c:v>
                </c:pt>
                <c:pt idx="211">
                  <c:v>59.629874467618379</c:v>
                </c:pt>
                <c:pt idx="212">
                  <c:v>61.715073378217809</c:v>
                </c:pt>
                <c:pt idx="213">
                  <c:v>63.221731806758768</c:v>
                </c:pt>
                <c:pt idx="214">
                  <c:v>65.24423846252968</c:v>
                </c:pt>
                <c:pt idx="215">
                  <c:v>66.627556694071131</c:v>
                </c:pt>
                <c:pt idx="216">
                  <c:v>67.555674640553619</c:v>
                </c:pt>
                <c:pt idx="217">
                  <c:v>69.216337955955808</c:v>
                </c:pt>
                <c:pt idx="218">
                  <c:v>70.864053957860861</c:v>
                </c:pt>
                <c:pt idx="219">
                  <c:v>71.820110843995153</c:v>
                </c:pt>
                <c:pt idx="220">
                  <c:v>73.283838706729625</c:v>
                </c:pt>
                <c:pt idx="221">
                  <c:v>74.742115069044289</c:v>
                </c:pt>
                <c:pt idx="222">
                  <c:v>75.803113338261042</c:v>
                </c:pt>
                <c:pt idx="223">
                  <c:v>76.885236171604774</c:v>
                </c:pt>
                <c:pt idx="224">
                  <c:v>77.774512177595696</c:v>
                </c:pt>
                <c:pt idx="225">
                  <c:v>77.933968564876835</c:v>
                </c:pt>
                <c:pt idx="226">
                  <c:v>78.235163963074555</c:v>
                </c:pt>
                <c:pt idx="227">
                  <c:v>79.403147928031203</c:v>
                </c:pt>
                <c:pt idx="228">
                  <c:v>80.023256100791158</c:v>
                </c:pt>
                <c:pt idx="229">
                  <c:v>81.095838808400103</c:v>
                </c:pt>
                <c:pt idx="230">
                  <c:v>82.451218100289751</c:v>
                </c:pt>
                <c:pt idx="231">
                  <c:v>83.043387333397888</c:v>
                </c:pt>
                <c:pt idx="232">
                  <c:v>84.466910380535865</c:v>
                </c:pt>
                <c:pt idx="233">
                  <c:v>86.918041256818881</c:v>
                </c:pt>
                <c:pt idx="234">
                  <c:v>88.07512222093581</c:v>
                </c:pt>
                <c:pt idx="235">
                  <c:v>89.697625033398964</c:v>
                </c:pt>
                <c:pt idx="236">
                  <c:v>91.247895465298882</c:v>
                </c:pt>
                <c:pt idx="237">
                  <c:v>92.520139375785476</c:v>
                </c:pt>
                <c:pt idx="238">
                  <c:v>94.946057062626622</c:v>
                </c:pt>
                <c:pt idx="239">
                  <c:v>96.536532310123036</c:v>
                </c:pt>
                <c:pt idx="240">
                  <c:v>96.604676065371393</c:v>
                </c:pt>
                <c:pt idx="241">
                  <c:v>98.115423119227245</c:v>
                </c:pt>
                <c:pt idx="242">
                  <c:v>99.034682377527432</c:v>
                </c:pt>
                <c:pt idx="243">
                  <c:v>100.62379474991889</c:v>
                </c:pt>
                <c:pt idx="244">
                  <c:v>102.03096329579728</c:v>
                </c:pt>
                <c:pt idx="245">
                  <c:v>102.70217928499349</c:v>
                </c:pt>
                <c:pt idx="246">
                  <c:v>103.68072361035972</c:v>
                </c:pt>
                <c:pt idx="247">
                  <c:v>104.45347379487599</c:v>
                </c:pt>
                <c:pt idx="248">
                  <c:v>105.81907465005285</c:v>
                </c:pt>
                <c:pt idx="249">
                  <c:v>107.41500139796914</c:v>
                </c:pt>
                <c:pt idx="250">
                  <c:v>108.84397594552698</c:v>
                </c:pt>
                <c:pt idx="251">
                  <c:v>110.19458517454919</c:v>
                </c:pt>
                <c:pt idx="252">
                  <c:v>111.78165323428323</c:v>
                </c:pt>
                <c:pt idx="253">
                  <c:v>113.06684445826704</c:v>
                </c:pt>
                <c:pt idx="254">
                  <c:v>114.89037134871278</c:v>
                </c:pt>
                <c:pt idx="255">
                  <c:v>116.15648232122706</c:v>
                </c:pt>
                <c:pt idx="256">
                  <c:v>118.34253398959406</c:v>
                </c:pt>
                <c:pt idx="257">
                  <c:v>119.89007867128399</c:v>
                </c:pt>
                <c:pt idx="258">
                  <c:v>121.31769034373686</c:v>
                </c:pt>
                <c:pt idx="259">
                  <c:v>122.10475071685524</c:v>
                </c:pt>
                <c:pt idx="260">
                  <c:v>123.49420188636907</c:v>
                </c:pt>
                <c:pt idx="261">
                  <c:v>124.61857384796677</c:v>
                </c:pt>
                <c:pt idx="262">
                  <c:v>126.41348036120826</c:v>
                </c:pt>
                <c:pt idx="263">
                  <c:v>126.28468866378887</c:v>
                </c:pt>
                <c:pt idx="264">
                  <c:v>127.40292768741423</c:v>
                </c:pt>
                <c:pt idx="265">
                  <c:v>128.97772987120356</c:v>
                </c:pt>
                <c:pt idx="266">
                  <c:v>130.17160846315454</c:v>
                </c:pt>
                <c:pt idx="267">
                  <c:v>129.91675081852574</c:v>
                </c:pt>
                <c:pt idx="268">
                  <c:v>130.45849367275014</c:v>
                </c:pt>
                <c:pt idx="269">
                  <c:v>130.27654984623703</c:v>
                </c:pt>
                <c:pt idx="270">
                  <c:v>131.04521140543841</c:v>
                </c:pt>
                <c:pt idx="271">
                  <c:v>130.55389493009778</c:v>
                </c:pt>
                <c:pt idx="272">
                  <c:v>129.83838549999018</c:v>
                </c:pt>
                <c:pt idx="273">
                  <c:v>129.22781745296501</c:v>
                </c:pt>
                <c:pt idx="274">
                  <c:v>129.57739491738897</c:v>
                </c:pt>
                <c:pt idx="275">
                  <c:v>129.73821417977504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'Случаев СНГ'!$A$48</c:f>
              <c:strCache>
                <c:ptCount val="1"/>
                <c:pt idx="0">
                  <c:v>Таджикистан</c:v>
                </c:pt>
              </c:strCache>
            </c:strRef>
          </c:tx>
          <c:marker>
            <c:symbol val="none"/>
          </c:marker>
          <c:cat>
            <c:numRef>
              <c:f>'Случаев СНГ'!$B$40:$JQ$40</c:f>
              <c:numCache>
                <c:formatCode>dd/mm/yyyy</c:formatCode>
                <c:ptCount val="276"/>
                <c:pt idx="0">
                  <c:v>43906</c:v>
                </c:pt>
                <c:pt idx="1">
                  <c:v>43907</c:v>
                </c:pt>
                <c:pt idx="2">
                  <c:v>43908</c:v>
                </c:pt>
                <c:pt idx="3">
                  <c:v>43909</c:v>
                </c:pt>
                <c:pt idx="4">
                  <c:v>43910</c:v>
                </c:pt>
                <c:pt idx="5">
                  <c:v>43911</c:v>
                </c:pt>
                <c:pt idx="6">
                  <c:v>43912</c:v>
                </c:pt>
                <c:pt idx="7">
                  <c:v>43913</c:v>
                </c:pt>
                <c:pt idx="8">
                  <c:v>43914</c:v>
                </c:pt>
                <c:pt idx="9">
                  <c:v>43915</c:v>
                </c:pt>
                <c:pt idx="10">
                  <c:v>43916</c:v>
                </c:pt>
                <c:pt idx="11">
                  <c:v>43917</c:v>
                </c:pt>
                <c:pt idx="12">
                  <c:v>43918</c:v>
                </c:pt>
                <c:pt idx="13">
                  <c:v>43919</c:v>
                </c:pt>
                <c:pt idx="14">
                  <c:v>43920</c:v>
                </c:pt>
                <c:pt idx="15">
                  <c:v>43921</c:v>
                </c:pt>
                <c:pt idx="16">
                  <c:v>43922</c:v>
                </c:pt>
                <c:pt idx="17">
                  <c:v>43923</c:v>
                </c:pt>
                <c:pt idx="18">
                  <c:v>43924</c:v>
                </c:pt>
                <c:pt idx="19">
                  <c:v>43925</c:v>
                </c:pt>
                <c:pt idx="20">
                  <c:v>43926</c:v>
                </c:pt>
                <c:pt idx="21">
                  <c:v>43927</c:v>
                </c:pt>
                <c:pt idx="22">
                  <c:v>43928</c:v>
                </c:pt>
                <c:pt idx="23">
                  <c:v>43929</c:v>
                </c:pt>
                <c:pt idx="24">
                  <c:v>43930</c:v>
                </c:pt>
                <c:pt idx="25">
                  <c:v>43931</c:v>
                </c:pt>
                <c:pt idx="26">
                  <c:v>43932</c:v>
                </c:pt>
                <c:pt idx="27">
                  <c:v>43933</c:v>
                </c:pt>
                <c:pt idx="28">
                  <c:v>43934</c:v>
                </c:pt>
                <c:pt idx="29">
                  <c:v>43935</c:v>
                </c:pt>
                <c:pt idx="30">
                  <c:v>43936</c:v>
                </c:pt>
                <c:pt idx="31">
                  <c:v>43937</c:v>
                </c:pt>
                <c:pt idx="32">
                  <c:v>43938</c:v>
                </c:pt>
                <c:pt idx="33">
                  <c:v>43939</c:v>
                </c:pt>
                <c:pt idx="34">
                  <c:v>43940</c:v>
                </c:pt>
                <c:pt idx="35">
                  <c:v>43941</c:v>
                </c:pt>
                <c:pt idx="36">
                  <c:v>43942</c:v>
                </c:pt>
                <c:pt idx="37">
                  <c:v>43943</c:v>
                </c:pt>
                <c:pt idx="38">
                  <c:v>43944</c:v>
                </c:pt>
                <c:pt idx="39">
                  <c:v>43945</c:v>
                </c:pt>
                <c:pt idx="40">
                  <c:v>43946</c:v>
                </c:pt>
                <c:pt idx="41">
                  <c:v>43947</c:v>
                </c:pt>
                <c:pt idx="42">
                  <c:v>43948</c:v>
                </c:pt>
                <c:pt idx="43">
                  <c:v>43949</c:v>
                </c:pt>
                <c:pt idx="44">
                  <c:v>43950</c:v>
                </c:pt>
                <c:pt idx="45">
                  <c:v>43951</c:v>
                </c:pt>
                <c:pt idx="46">
                  <c:v>43952</c:v>
                </c:pt>
                <c:pt idx="47">
                  <c:v>43953</c:v>
                </c:pt>
                <c:pt idx="48">
                  <c:v>43954</c:v>
                </c:pt>
                <c:pt idx="49">
                  <c:v>43955</c:v>
                </c:pt>
                <c:pt idx="50">
                  <c:v>43956</c:v>
                </c:pt>
                <c:pt idx="51">
                  <c:v>43957</c:v>
                </c:pt>
                <c:pt idx="52">
                  <c:v>43958</c:v>
                </c:pt>
                <c:pt idx="53">
                  <c:v>43959</c:v>
                </c:pt>
                <c:pt idx="54">
                  <c:v>43960</c:v>
                </c:pt>
                <c:pt idx="55">
                  <c:v>43961</c:v>
                </c:pt>
                <c:pt idx="56">
                  <c:v>43962</c:v>
                </c:pt>
                <c:pt idx="57">
                  <c:v>43963</c:v>
                </c:pt>
                <c:pt idx="58">
                  <c:v>43964</c:v>
                </c:pt>
                <c:pt idx="59">
                  <c:v>43965</c:v>
                </c:pt>
                <c:pt idx="60">
                  <c:v>43966</c:v>
                </c:pt>
                <c:pt idx="61">
                  <c:v>43967</c:v>
                </c:pt>
                <c:pt idx="62">
                  <c:v>43968</c:v>
                </c:pt>
                <c:pt idx="63">
                  <c:v>43969</c:v>
                </c:pt>
                <c:pt idx="64">
                  <c:v>43970</c:v>
                </c:pt>
                <c:pt idx="65">
                  <c:v>43971</c:v>
                </c:pt>
                <c:pt idx="66">
                  <c:v>43972</c:v>
                </c:pt>
                <c:pt idx="67">
                  <c:v>43973</c:v>
                </c:pt>
                <c:pt idx="68">
                  <c:v>43974</c:v>
                </c:pt>
                <c:pt idx="69">
                  <c:v>43975</c:v>
                </c:pt>
                <c:pt idx="70">
                  <c:v>43976</c:v>
                </c:pt>
                <c:pt idx="71">
                  <c:v>43977</c:v>
                </c:pt>
                <c:pt idx="72">
                  <c:v>43978</c:v>
                </c:pt>
                <c:pt idx="73">
                  <c:v>43979</c:v>
                </c:pt>
                <c:pt idx="74">
                  <c:v>43980</c:v>
                </c:pt>
                <c:pt idx="75">
                  <c:v>43981</c:v>
                </c:pt>
                <c:pt idx="76">
                  <c:v>43982</c:v>
                </c:pt>
                <c:pt idx="77">
                  <c:v>43983</c:v>
                </c:pt>
                <c:pt idx="78">
                  <c:v>43984</c:v>
                </c:pt>
                <c:pt idx="79">
                  <c:v>43985</c:v>
                </c:pt>
                <c:pt idx="80">
                  <c:v>43986</c:v>
                </c:pt>
                <c:pt idx="81">
                  <c:v>43987</c:v>
                </c:pt>
                <c:pt idx="82">
                  <c:v>43988</c:v>
                </c:pt>
                <c:pt idx="83">
                  <c:v>43989</c:v>
                </c:pt>
                <c:pt idx="84">
                  <c:v>43990</c:v>
                </c:pt>
                <c:pt idx="85">
                  <c:v>43991</c:v>
                </c:pt>
                <c:pt idx="86">
                  <c:v>43992</c:v>
                </c:pt>
                <c:pt idx="87">
                  <c:v>43993</c:v>
                </c:pt>
                <c:pt idx="88">
                  <c:v>43994</c:v>
                </c:pt>
                <c:pt idx="89">
                  <c:v>43995</c:v>
                </c:pt>
                <c:pt idx="90">
                  <c:v>43996</c:v>
                </c:pt>
                <c:pt idx="91">
                  <c:v>43997</c:v>
                </c:pt>
                <c:pt idx="92">
                  <c:v>43998</c:v>
                </c:pt>
                <c:pt idx="93">
                  <c:v>43999</c:v>
                </c:pt>
                <c:pt idx="94">
                  <c:v>44000</c:v>
                </c:pt>
                <c:pt idx="95">
                  <c:v>44001</c:v>
                </c:pt>
                <c:pt idx="96">
                  <c:v>44002</c:v>
                </c:pt>
                <c:pt idx="97">
                  <c:v>44003</c:v>
                </c:pt>
                <c:pt idx="98">
                  <c:v>44004</c:v>
                </c:pt>
                <c:pt idx="99">
                  <c:v>44005</c:v>
                </c:pt>
                <c:pt idx="100">
                  <c:v>44006</c:v>
                </c:pt>
                <c:pt idx="101">
                  <c:v>44007</c:v>
                </c:pt>
                <c:pt idx="102">
                  <c:v>44008</c:v>
                </c:pt>
                <c:pt idx="103">
                  <c:v>44009</c:v>
                </c:pt>
                <c:pt idx="104">
                  <c:v>44010</c:v>
                </c:pt>
                <c:pt idx="105">
                  <c:v>44011</c:v>
                </c:pt>
                <c:pt idx="106">
                  <c:v>44012</c:v>
                </c:pt>
                <c:pt idx="107">
                  <c:v>44013</c:v>
                </c:pt>
                <c:pt idx="108">
                  <c:v>44014</c:v>
                </c:pt>
                <c:pt idx="109">
                  <c:v>44015</c:v>
                </c:pt>
                <c:pt idx="110">
                  <c:v>44016</c:v>
                </c:pt>
                <c:pt idx="111">
                  <c:v>44017</c:v>
                </c:pt>
                <c:pt idx="112">
                  <c:v>44018</c:v>
                </c:pt>
                <c:pt idx="113">
                  <c:v>44019</c:v>
                </c:pt>
                <c:pt idx="114">
                  <c:v>44020</c:v>
                </c:pt>
                <c:pt idx="115">
                  <c:v>44021</c:v>
                </c:pt>
                <c:pt idx="116">
                  <c:v>44022</c:v>
                </c:pt>
                <c:pt idx="117">
                  <c:v>44023</c:v>
                </c:pt>
                <c:pt idx="118">
                  <c:v>44024</c:v>
                </c:pt>
                <c:pt idx="119">
                  <c:v>44025</c:v>
                </c:pt>
                <c:pt idx="120">
                  <c:v>44026</c:v>
                </c:pt>
                <c:pt idx="121">
                  <c:v>44027</c:v>
                </c:pt>
                <c:pt idx="122">
                  <c:v>44028</c:v>
                </c:pt>
                <c:pt idx="123">
                  <c:v>44029</c:v>
                </c:pt>
                <c:pt idx="124">
                  <c:v>44030</c:v>
                </c:pt>
                <c:pt idx="125">
                  <c:v>44031</c:v>
                </c:pt>
                <c:pt idx="126">
                  <c:v>44032</c:v>
                </c:pt>
                <c:pt idx="127">
                  <c:v>44033</c:v>
                </c:pt>
                <c:pt idx="128">
                  <c:v>44034</c:v>
                </c:pt>
                <c:pt idx="129">
                  <c:v>44035</c:v>
                </c:pt>
                <c:pt idx="130">
                  <c:v>44036</c:v>
                </c:pt>
                <c:pt idx="131">
                  <c:v>44037</c:v>
                </c:pt>
                <c:pt idx="132">
                  <c:v>44038</c:v>
                </c:pt>
                <c:pt idx="133">
                  <c:v>44039</c:v>
                </c:pt>
                <c:pt idx="134">
                  <c:v>44040</c:v>
                </c:pt>
                <c:pt idx="135">
                  <c:v>44041</c:v>
                </c:pt>
                <c:pt idx="136">
                  <c:v>44042</c:v>
                </c:pt>
                <c:pt idx="137">
                  <c:v>44043</c:v>
                </c:pt>
                <c:pt idx="138">
                  <c:v>44044</c:v>
                </c:pt>
                <c:pt idx="139">
                  <c:v>44045</c:v>
                </c:pt>
                <c:pt idx="140">
                  <c:v>44046</c:v>
                </c:pt>
                <c:pt idx="141">
                  <c:v>44047</c:v>
                </c:pt>
                <c:pt idx="142">
                  <c:v>44048</c:v>
                </c:pt>
                <c:pt idx="143">
                  <c:v>44049</c:v>
                </c:pt>
                <c:pt idx="144">
                  <c:v>44050</c:v>
                </c:pt>
                <c:pt idx="145">
                  <c:v>44051</c:v>
                </c:pt>
                <c:pt idx="146">
                  <c:v>44052</c:v>
                </c:pt>
                <c:pt idx="147">
                  <c:v>44053</c:v>
                </c:pt>
                <c:pt idx="148">
                  <c:v>44054</c:v>
                </c:pt>
                <c:pt idx="149">
                  <c:v>44055</c:v>
                </c:pt>
                <c:pt idx="150">
                  <c:v>44056</c:v>
                </c:pt>
                <c:pt idx="151">
                  <c:v>44057</c:v>
                </c:pt>
                <c:pt idx="152">
                  <c:v>44058</c:v>
                </c:pt>
                <c:pt idx="153">
                  <c:v>44059</c:v>
                </c:pt>
                <c:pt idx="154">
                  <c:v>44060</c:v>
                </c:pt>
                <c:pt idx="155">
                  <c:v>44061</c:v>
                </c:pt>
                <c:pt idx="156">
                  <c:v>44062</c:v>
                </c:pt>
                <c:pt idx="157">
                  <c:v>44063</c:v>
                </c:pt>
                <c:pt idx="158">
                  <c:v>44064</c:v>
                </c:pt>
                <c:pt idx="159">
                  <c:v>44065</c:v>
                </c:pt>
                <c:pt idx="160">
                  <c:v>44066</c:v>
                </c:pt>
                <c:pt idx="161">
                  <c:v>44067</c:v>
                </c:pt>
                <c:pt idx="162">
                  <c:v>44068</c:v>
                </c:pt>
                <c:pt idx="163">
                  <c:v>44069</c:v>
                </c:pt>
                <c:pt idx="164">
                  <c:v>44070</c:v>
                </c:pt>
                <c:pt idx="165">
                  <c:v>44071</c:v>
                </c:pt>
                <c:pt idx="166">
                  <c:v>44072</c:v>
                </c:pt>
                <c:pt idx="167">
                  <c:v>44073</c:v>
                </c:pt>
                <c:pt idx="168">
                  <c:v>44074</c:v>
                </c:pt>
                <c:pt idx="169">
                  <c:v>44075</c:v>
                </c:pt>
                <c:pt idx="170">
                  <c:v>44076</c:v>
                </c:pt>
                <c:pt idx="171">
                  <c:v>44077</c:v>
                </c:pt>
                <c:pt idx="172">
                  <c:v>44078</c:v>
                </c:pt>
                <c:pt idx="173">
                  <c:v>44079</c:v>
                </c:pt>
                <c:pt idx="174">
                  <c:v>44080</c:v>
                </c:pt>
                <c:pt idx="175">
                  <c:v>44081</c:v>
                </c:pt>
                <c:pt idx="176">
                  <c:v>44082</c:v>
                </c:pt>
                <c:pt idx="177">
                  <c:v>44083</c:v>
                </c:pt>
                <c:pt idx="178">
                  <c:v>44084</c:v>
                </c:pt>
                <c:pt idx="179">
                  <c:v>44085</c:v>
                </c:pt>
                <c:pt idx="180">
                  <c:v>44086</c:v>
                </c:pt>
                <c:pt idx="181">
                  <c:v>44087</c:v>
                </c:pt>
                <c:pt idx="182">
                  <c:v>44088</c:v>
                </c:pt>
                <c:pt idx="183">
                  <c:v>44089</c:v>
                </c:pt>
                <c:pt idx="184">
                  <c:v>44090</c:v>
                </c:pt>
                <c:pt idx="185">
                  <c:v>44091</c:v>
                </c:pt>
                <c:pt idx="186">
                  <c:v>44092</c:v>
                </c:pt>
                <c:pt idx="187">
                  <c:v>44093</c:v>
                </c:pt>
                <c:pt idx="188">
                  <c:v>44094</c:v>
                </c:pt>
                <c:pt idx="189">
                  <c:v>44095</c:v>
                </c:pt>
                <c:pt idx="190">
                  <c:v>44096</c:v>
                </c:pt>
                <c:pt idx="191">
                  <c:v>44097</c:v>
                </c:pt>
                <c:pt idx="192">
                  <c:v>44098</c:v>
                </c:pt>
                <c:pt idx="193">
                  <c:v>44099</c:v>
                </c:pt>
                <c:pt idx="194">
                  <c:v>44100</c:v>
                </c:pt>
                <c:pt idx="195">
                  <c:v>44101</c:v>
                </c:pt>
                <c:pt idx="196">
                  <c:v>44102</c:v>
                </c:pt>
                <c:pt idx="197">
                  <c:v>44103</c:v>
                </c:pt>
                <c:pt idx="198">
                  <c:v>44104</c:v>
                </c:pt>
                <c:pt idx="199">
                  <c:v>44105</c:v>
                </c:pt>
                <c:pt idx="200">
                  <c:v>44106</c:v>
                </c:pt>
                <c:pt idx="201">
                  <c:v>44107</c:v>
                </c:pt>
                <c:pt idx="202">
                  <c:v>44108</c:v>
                </c:pt>
                <c:pt idx="203">
                  <c:v>44109</c:v>
                </c:pt>
                <c:pt idx="204">
                  <c:v>44110</c:v>
                </c:pt>
                <c:pt idx="205">
                  <c:v>44111</c:v>
                </c:pt>
                <c:pt idx="206">
                  <c:v>44112</c:v>
                </c:pt>
                <c:pt idx="207">
                  <c:v>44113</c:v>
                </c:pt>
                <c:pt idx="208">
                  <c:v>44114</c:v>
                </c:pt>
                <c:pt idx="209">
                  <c:v>44115</c:v>
                </c:pt>
                <c:pt idx="210">
                  <c:v>44116</c:v>
                </c:pt>
                <c:pt idx="211">
                  <c:v>44117</c:v>
                </c:pt>
                <c:pt idx="212">
                  <c:v>44118</c:v>
                </c:pt>
                <c:pt idx="213">
                  <c:v>44119</c:v>
                </c:pt>
                <c:pt idx="214">
                  <c:v>44120</c:v>
                </c:pt>
                <c:pt idx="215">
                  <c:v>44121</c:v>
                </c:pt>
                <c:pt idx="216">
                  <c:v>44122</c:v>
                </c:pt>
                <c:pt idx="217">
                  <c:v>44123</c:v>
                </c:pt>
                <c:pt idx="218">
                  <c:v>44124</c:v>
                </c:pt>
                <c:pt idx="219">
                  <c:v>44125</c:v>
                </c:pt>
                <c:pt idx="220">
                  <c:v>44126</c:v>
                </c:pt>
                <c:pt idx="221">
                  <c:v>44127</c:v>
                </c:pt>
                <c:pt idx="222">
                  <c:v>44128</c:v>
                </c:pt>
                <c:pt idx="223">
                  <c:v>44129</c:v>
                </c:pt>
                <c:pt idx="224">
                  <c:v>44130</c:v>
                </c:pt>
                <c:pt idx="225">
                  <c:v>44131</c:v>
                </c:pt>
                <c:pt idx="226">
                  <c:v>44132</c:v>
                </c:pt>
                <c:pt idx="227">
                  <c:v>44133</c:v>
                </c:pt>
                <c:pt idx="228">
                  <c:v>44134</c:v>
                </c:pt>
                <c:pt idx="229">
                  <c:v>44135</c:v>
                </c:pt>
                <c:pt idx="230">
                  <c:v>44136</c:v>
                </c:pt>
                <c:pt idx="231">
                  <c:v>44137</c:v>
                </c:pt>
                <c:pt idx="232">
                  <c:v>44138</c:v>
                </c:pt>
                <c:pt idx="233">
                  <c:v>44139</c:v>
                </c:pt>
                <c:pt idx="234">
                  <c:v>44140</c:v>
                </c:pt>
                <c:pt idx="235">
                  <c:v>44141</c:v>
                </c:pt>
                <c:pt idx="236">
                  <c:v>44142</c:v>
                </c:pt>
                <c:pt idx="237">
                  <c:v>44143</c:v>
                </c:pt>
                <c:pt idx="238">
                  <c:v>44144</c:v>
                </c:pt>
                <c:pt idx="239">
                  <c:v>44145</c:v>
                </c:pt>
                <c:pt idx="240">
                  <c:v>44146</c:v>
                </c:pt>
                <c:pt idx="241">
                  <c:v>44147</c:v>
                </c:pt>
                <c:pt idx="242">
                  <c:v>44148</c:v>
                </c:pt>
                <c:pt idx="243">
                  <c:v>44149</c:v>
                </c:pt>
                <c:pt idx="244">
                  <c:v>44150</c:v>
                </c:pt>
                <c:pt idx="245">
                  <c:v>44151</c:v>
                </c:pt>
                <c:pt idx="246">
                  <c:v>44152</c:v>
                </c:pt>
                <c:pt idx="247">
                  <c:v>44153</c:v>
                </c:pt>
                <c:pt idx="248">
                  <c:v>44154</c:v>
                </c:pt>
                <c:pt idx="249">
                  <c:v>44155</c:v>
                </c:pt>
                <c:pt idx="250">
                  <c:v>44156</c:v>
                </c:pt>
                <c:pt idx="251">
                  <c:v>44157</c:v>
                </c:pt>
                <c:pt idx="252">
                  <c:v>44158</c:v>
                </c:pt>
                <c:pt idx="253">
                  <c:v>44159</c:v>
                </c:pt>
                <c:pt idx="254">
                  <c:v>44160</c:v>
                </c:pt>
                <c:pt idx="255">
                  <c:v>44161</c:v>
                </c:pt>
                <c:pt idx="256">
                  <c:v>44162</c:v>
                </c:pt>
                <c:pt idx="257">
                  <c:v>44163</c:v>
                </c:pt>
                <c:pt idx="258">
                  <c:v>44164</c:v>
                </c:pt>
                <c:pt idx="259">
                  <c:v>44165</c:v>
                </c:pt>
                <c:pt idx="260">
                  <c:v>44166</c:v>
                </c:pt>
                <c:pt idx="261">
                  <c:v>44167</c:v>
                </c:pt>
                <c:pt idx="262">
                  <c:v>44168</c:v>
                </c:pt>
                <c:pt idx="263">
                  <c:v>44169</c:v>
                </c:pt>
                <c:pt idx="264">
                  <c:v>44170</c:v>
                </c:pt>
                <c:pt idx="265">
                  <c:v>44171</c:v>
                </c:pt>
                <c:pt idx="266">
                  <c:v>44172</c:v>
                </c:pt>
                <c:pt idx="267">
                  <c:v>44173</c:v>
                </c:pt>
                <c:pt idx="268">
                  <c:v>44174</c:v>
                </c:pt>
                <c:pt idx="269">
                  <c:v>44175</c:v>
                </c:pt>
                <c:pt idx="270">
                  <c:v>44176</c:v>
                </c:pt>
                <c:pt idx="271">
                  <c:v>44177</c:v>
                </c:pt>
                <c:pt idx="272">
                  <c:v>44178</c:v>
                </c:pt>
                <c:pt idx="273">
                  <c:v>44179</c:v>
                </c:pt>
                <c:pt idx="274">
                  <c:v>44180</c:v>
                </c:pt>
                <c:pt idx="275">
                  <c:v>44181</c:v>
                </c:pt>
              </c:numCache>
            </c:numRef>
          </c:cat>
          <c:val>
            <c:numRef>
              <c:f>'Случаев СНГ'!$B$48:$JQ$48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0.16434754026514736</c:v>
                </c:pt>
                <c:pt idx="46">
                  <c:v>0.16434754026514736</c:v>
                </c:pt>
                <c:pt idx="47">
                  <c:v>0.83269420401008021</c:v>
                </c:pt>
                <c:pt idx="48">
                  <c:v>1.4024323435959241</c:v>
                </c:pt>
                <c:pt idx="49">
                  <c:v>2.5199956173989264</c:v>
                </c:pt>
                <c:pt idx="50">
                  <c:v>3.2102552865125453</c:v>
                </c:pt>
                <c:pt idx="51">
                  <c:v>4.152514517366054</c:v>
                </c:pt>
                <c:pt idx="52">
                  <c:v>4.8866001972170494</c:v>
                </c:pt>
                <c:pt idx="53">
                  <c:v>5.5549468609619792</c:v>
                </c:pt>
                <c:pt idx="54">
                  <c:v>5.8726854388079319</c:v>
                </c:pt>
                <c:pt idx="55">
                  <c:v>5.3029472992220885</c:v>
                </c:pt>
                <c:pt idx="56">
                  <c:v>4.7222526569519001</c:v>
                </c:pt>
                <c:pt idx="57">
                  <c:v>4.7770351703736171</c:v>
                </c:pt>
                <c:pt idx="58">
                  <c:v>4.6236441327928128</c:v>
                </c:pt>
                <c:pt idx="59">
                  <c:v>4.8866001972170494</c:v>
                </c:pt>
                <c:pt idx="60">
                  <c:v>6.530075599868522</c:v>
                </c:pt>
                <c:pt idx="61">
                  <c:v>7.7791169058836429</c:v>
                </c:pt>
                <c:pt idx="62">
                  <c:v>9.9923304481209598</c:v>
                </c:pt>
                <c:pt idx="63">
                  <c:v>11.701544866878494</c:v>
                </c:pt>
                <c:pt idx="64">
                  <c:v>13.22449874000219</c:v>
                </c:pt>
                <c:pt idx="65">
                  <c:v>14.670757094335489</c:v>
                </c:pt>
                <c:pt idx="66">
                  <c:v>15.810233373507177</c:v>
                </c:pt>
                <c:pt idx="67">
                  <c:v>15.700668346663745</c:v>
                </c:pt>
                <c:pt idx="68">
                  <c:v>15.514407801029915</c:v>
                </c:pt>
                <c:pt idx="69">
                  <c:v>15.39388627150214</c:v>
                </c:pt>
                <c:pt idx="70">
                  <c:v>15.021365180234465</c:v>
                </c:pt>
                <c:pt idx="71">
                  <c:v>14.572148570176401</c:v>
                </c:pt>
                <c:pt idx="72">
                  <c:v>14.068149446696614</c:v>
                </c:pt>
                <c:pt idx="73">
                  <c:v>13.290237756108253</c:v>
                </c:pt>
                <c:pt idx="74">
                  <c:v>12.435630546729488</c:v>
                </c:pt>
                <c:pt idx="75">
                  <c:v>11.712501369562835</c:v>
                </c:pt>
                <c:pt idx="76">
                  <c:v>10.967459187027503</c:v>
                </c:pt>
                <c:pt idx="77">
                  <c:v>10.003286950805304</c:v>
                </c:pt>
                <c:pt idx="78">
                  <c:v>9.1377232387421934</c:v>
                </c:pt>
                <c:pt idx="79">
                  <c:v>8.4036375588912051</c:v>
                </c:pt>
                <c:pt idx="80">
                  <c:v>7.9544209488331328</c:v>
                </c:pt>
                <c:pt idx="81">
                  <c:v>7.494247836090719</c:v>
                </c:pt>
                <c:pt idx="82">
                  <c:v>7.0779007340856799</c:v>
                </c:pt>
                <c:pt idx="83">
                  <c:v>6.5629451079215508</c:v>
                </c:pt>
                <c:pt idx="84">
                  <c:v>6.530075599868522</c:v>
                </c:pt>
                <c:pt idx="85">
                  <c:v>6.4643365837624627</c:v>
                </c:pt>
                <c:pt idx="86">
                  <c:v>6.2671195354442855</c:v>
                </c:pt>
                <c:pt idx="87">
                  <c:v>5.9712939629670228</c:v>
                </c:pt>
                <c:pt idx="88">
                  <c:v>5.828859428070559</c:v>
                </c:pt>
                <c:pt idx="89">
                  <c:v>5.6754683904897565</c:v>
                </c:pt>
                <c:pt idx="90">
                  <c:v>5.5439903582776378</c:v>
                </c:pt>
                <c:pt idx="91">
                  <c:v>5.3467733099594614</c:v>
                </c:pt>
                <c:pt idx="92">
                  <c:v>5.1495562616412833</c:v>
                </c:pt>
                <c:pt idx="93">
                  <c:v>5.0180782294291664</c:v>
                </c:pt>
                <c:pt idx="94">
                  <c:v>4.8756436945327071</c:v>
                </c:pt>
                <c:pt idx="95">
                  <c:v>4.7770351703736171</c:v>
                </c:pt>
                <c:pt idx="96">
                  <c:v>4.6893831488988713</c:v>
                </c:pt>
                <c:pt idx="97">
                  <c:v>4.6236441327928128</c:v>
                </c:pt>
                <c:pt idx="98">
                  <c:v>4.5579051166867517</c:v>
                </c:pt>
                <c:pt idx="99">
                  <c:v>4.4592965925276671</c:v>
                </c:pt>
                <c:pt idx="100">
                  <c:v>4.4812095978963526</c:v>
                </c:pt>
                <c:pt idx="101">
                  <c:v>4.5140791059493814</c:v>
                </c:pt>
                <c:pt idx="102">
                  <c:v>4.4812095978963526</c:v>
                </c:pt>
                <c:pt idx="103">
                  <c:v>4.3826010737372627</c:v>
                </c:pt>
                <c:pt idx="104">
                  <c:v>4.2949490522625178</c:v>
                </c:pt>
                <c:pt idx="105">
                  <c:v>4.2401665388408016</c:v>
                </c:pt>
                <c:pt idx="106">
                  <c:v>3.6485153938862713</c:v>
                </c:pt>
                <c:pt idx="107">
                  <c:v>4.1086885066286829</c:v>
                </c:pt>
                <c:pt idx="108">
                  <c:v>4.0210364851539397</c:v>
                </c:pt>
                <c:pt idx="109">
                  <c:v>3.4074723348307216</c:v>
                </c:pt>
                <c:pt idx="110">
                  <c:v>3.9443409663635371</c:v>
                </c:pt>
                <c:pt idx="111">
                  <c:v>3.9881669771009092</c:v>
                </c:pt>
                <c:pt idx="112">
                  <c:v>3.9662539717322227</c:v>
                </c:pt>
                <c:pt idx="113">
                  <c:v>4.5469486140024102</c:v>
                </c:pt>
                <c:pt idx="114">
                  <c:v>3.9333844636791935</c:v>
                </c:pt>
                <c:pt idx="115">
                  <c:v>3.8566889448887904</c:v>
                </c:pt>
                <c:pt idx="116">
                  <c:v>4.3716445710529195</c:v>
                </c:pt>
                <c:pt idx="117">
                  <c:v>3.8019064314670752</c:v>
                </c:pt>
                <c:pt idx="118">
                  <c:v>3.7142544099923307</c:v>
                </c:pt>
                <c:pt idx="119">
                  <c:v>3.6594718965706146</c:v>
                </c:pt>
                <c:pt idx="120">
                  <c:v>3.5937328804645556</c:v>
                </c:pt>
                <c:pt idx="121">
                  <c:v>3.6266023885175853</c:v>
                </c:pt>
                <c:pt idx="122">
                  <c:v>3.6266023885175853</c:v>
                </c:pt>
                <c:pt idx="123">
                  <c:v>3.6046893831488984</c:v>
                </c:pt>
                <c:pt idx="124">
                  <c:v>3.5937328804645556</c:v>
                </c:pt>
                <c:pt idx="125">
                  <c:v>3.5718198750958683</c:v>
                </c:pt>
                <c:pt idx="126">
                  <c:v>3.5608633724115268</c:v>
                </c:pt>
                <c:pt idx="127">
                  <c:v>3.5499068697271832</c:v>
                </c:pt>
                <c:pt idx="128">
                  <c:v>3.5060808589898107</c:v>
                </c:pt>
                <c:pt idx="129">
                  <c:v>3.4951243563054679</c:v>
                </c:pt>
                <c:pt idx="130">
                  <c:v>3.4841678536211242</c:v>
                </c:pt>
                <c:pt idx="131">
                  <c:v>3.4622548482524387</c:v>
                </c:pt>
                <c:pt idx="132">
                  <c:v>3.4403418428837518</c:v>
                </c:pt>
                <c:pt idx="133">
                  <c:v>3.4403418428837518</c:v>
                </c:pt>
                <c:pt idx="134">
                  <c:v>3.3855593294620352</c:v>
                </c:pt>
                <c:pt idx="135">
                  <c:v>3.3417333187246632</c:v>
                </c:pt>
                <c:pt idx="136">
                  <c:v>3.352689821409006</c:v>
                </c:pt>
                <c:pt idx="137">
                  <c:v>3.3417333187246632</c:v>
                </c:pt>
                <c:pt idx="138">
                  <c:v>3.2979073079872911</c:v>
                </c:pt>
                <c:pt idx="139">
                  <c:v>3.3198203133559767</c:v>
                </c:pt>
                <c:pt idx="140">
                  <c:v>3.3198203133559767</c:v>
                </c:pt>
                <c:pt idx="141">
                  <c:v>3.3636463240933483</c:v>
                </c:pt>
                <c:pt idx="142">
                  <c:v>3.3417333187246632</c:v>
                </c:pt>
                <c:pt idx="143">
                  <c:v>3.2759943026186042</c:v>
                </c:pt>
                <c:pt idx="144">
                  <c:v>3.2540812972499187</c:v>
                </c:pt>
                <c:pt idx="145">
                  <c:v>2.7939081845075053</c:v>
                </c:pt>
                <c:pt idx="146">
                  <c:v>2.7391256710857892</c:v>
                </c:pt>
                <c:pt idx="147">
                  <c:v>3.1664292757751729</c:v>
                </c:pt>
                <c:pt idx="148">
                  <c:v>3.1554727730908283</c:v>
                </c:pt>
                <c:pt idx="149">
                  <c:v>3.1445162704064873</c:v>
                </c:pt>
                <c:pt idx="150">
                  <c:v>3.1226032650377999</c:v>
                </c:pt>
                <c:pt idx="151">
                  <c:v>3.1006902596691139</c:v>
                </c:pt>
                <c:pt idx="152">
                  <c:v>3.5389503670428399</c:v>
                </c:pt>
                <c:pt idx="153">
                  <c:v>3.5060808589898107</c:v>
                </c:pt>
                <c:pt idx="154">
                  <c:v>2.9801687301413393</c:v>
                </c:pt>
                <c:pt idx="155">
                  <c:v>2.8486906979292206</c:v>
                </c:pt>
                <c:pt idx="156">
                  <c:v>2.7829516818231621</c:v>
                </c:pt>
                <c:pt idx="157">
                  <c:v>2.7719951791388184</c:v>
                </c:pt>
                <c:pt idx="158">
                  <c:v>2.7610386764544756</c:v>
                </c:pt>
                <c:pt idx="159">
                  <c:v>2.7172126657171032</c:v>
                </c:pt>
                <c:pt idx="160">
                  <c:v>2.6952996603484172</c:v>
                </c:pt>
                <c:pt idx="161">
                  <c:v>2.7062561630327595</c:v>
                </c:pt>
                <c:pt idx="162">
                  <c:v>2.7172126657171032</c:v>
                </c:pt>
                <c:pt idx="163">
                  <c:v>2.7062561630327595</c:v>
                </c:pt>
                <c:pt idx="164">
                  <c:v>2.6952996603484172</c:v>
                </c:pt>
                <c:pt idx="165">
                  <c:v>2.6295606442423587</c:v>
                </c:pt>
                <c:pt idx="166">
                  <c:v>2.6186041415580146</c:v>
                </c:pt>
                <c:pt idx="167">
                  <c:v>2.2460830502903479</c:v>
                </c:pt>
                <c:pt idx="168">
                  <c:v>2.5966911361893281</c:v>
                </c:pt>
                <c:pt idx="169">
                  <c:v>2.6295606442423587</c:v>
                </c:pt>
                <c:pt idx="170">
                  <c:v>2.6405171469267015</c:v>
                </c:pt>
                <c:pt idx="171">
                  <c:v>2.6405171469267015</c:v>
                </c:pt>
                <c:pt idx="172">
                  <c:v>2.6624301522953879</c:v>
                </c:pt>
                <c:pt idx="173">
                  <c:v>2.6405171469267015</c:v>
                </c:pt>
                <c:pt idx="174">
                  <c:v>3.0239947408787122</c:v>
                </c:pt>
                <c:pt idx="175">
                  <c:v>2.6405171469267015</c:v>
                </c:pt>
                <c:pt idx="176">
                  <c:v>2.6405171469267015</c:v>
                </c:pt>
                <c:pt idx="177">
                  <c:v>2.6843431576640739</c:v>
                </c:pt>
                <c:pt idx="178">
                  <c:v>2.7281691684014473</c:v>
                </c:pt>
                <c:pt idx="179">
                  <c:v>2.7719951791388184</c:v>
                </c:pt>
                <c:pt idx="180">
                  <c:v>2.8158211898761909</c:v>
                </c:pt>
                <c:pt idx="181">
                  <c:v>2.8158211898761909</c:v>
                </c:pt>
                <c:pt idx="182">
                  <c:v>2.8925167086665939</c:v>
                </c:pt>
                <c:pt idx="183">
                  <c:v>2.9472992220883096</c:v>
                </c:pt>
                <c:pt idx="184">
                  <c:v>2.9801687301413393</c:v>
                </c:pt>
                <c:pt idx="185">
                  <c:v>3.0130382381943686</c:v>
                </c:pt>
                <c:pt idx="186">
                  <c:v>3.0897337569847712</c:v>
                </c:pt>
                <c:pt idx="187">
                  <c:v>3.1664292757751729</c:v>
                </c:pt>
                <c:pt idx="188">
                  <c:v>3.2540812972499187</c:v>
                </c:pt>
                <c:pt idx="189">
                  <c:v>3.2869508053029479</c:v>
                </c:pt>
                <c:pt idx="190">
                  <c:v>3.3198203133559767</c:v>
                </c:pt>
                <c:pt idx="191">
                  <c:v>3.3307768160403199</c:v>
                </c:pt>
                <c:pt idx="192">
                  <c:v>3.352689821409006</c:v>
                </c:pt>
                <c:pt idx="193">
                  <c:v>3.3198203133559767</c:v>
                </c:pt>
                <c:pt idx="194">
                  <c:v>3.3088638106716335</c:v>
                </c:pt>
                <c:pt idx="195">
                  <c:v>3.2869508053029479</c:v>
                </c:pt>
                <c:pt idx="196">
                  <c:v>3.2540812972499187</c:v>
                </c:pt>
                <c:pt idx="197">
                  <c:v>3.2212117891968886</c:v>
                </c:pt>
                <c:pt idx="198">
                  <c:v>3.2212117891968886</c:v>
                </c:pt>
                <c:pt idx="199">
                  <c:v>3.1883422811438589</c:v>
                </c:pt>
                <c:pt idx="200">
                  <c:v>3.1773857784595161</c:v>
                </c:pt>
                <c:pt idx="201">
                  <c:v>3.1773857784595161</c:v>
                </c:pt>
                <c:pt idx="202">
                  <c:v>3.1664292757751729</c:v>
                </c:pt>
                <c:pt idx="203">
                  <c:v>3.1664292757751729</c:v>
                </c:pt>
                <c:pt idx="204">
                  <c:v>3.1554727730908283</c:v>
                </c:pt>
                <c:pt idx="205">
                  <c:v>3.1335597677221436</c:v>
                </c:pt>
                <c:pt idx="206">
                  <c:v>3.1335597677221436</c:v>
                </c:pt>
                <c:pt idx="207">
                  <c:v>3.1226032650377999</c:v>
                </c:pt>
                <c:pt idx="208">
                  <c:v>3.1226032650377999</c:v>
                </c:pt>
                <c:pt idx="209">
                  <c:v>3.1445162704064873</c:v>
                </c:pt>
                <c:pt idx="210">
                  <c:v>3.1335597677221436</c:v>
                </c:pt>
                <c:pt idx="211">
                  <c:v>3.1006902596691139</c:v>
                </c:pt>
                <c:pt idx="212">
                  <c:v>3.0787772543004279</c:v>
                </c:pt>
                <c:pt idx="213">
                  <c:v>3.0349512435630546</c:v>
                </c:pt>
                <c:pt idx="214">
                  <c:v>3.0349512435630546</c:v>
                </c:pt>
                <c:pt idx="215">
                  <c:v>3.0130382381943686</c:v>
                </c:pt>
                <c:pt idx="216">
                  <c:v>2.9692122274569956</c:v>
                </c:pt>
                <c:pt idx="217">
                  <c:v>2.9911252328256821</c:v>
                </c:pt>
                <c:pt idx="218">
                  <c:v>3.0349512435630546</c:v>
                </c:pt>
                <c:pt idx="219">
                  <c:v>3.0349512435630546</c:v>
                </c:pt>
                <c:pt idx="220">
                  <c:v>3.056864248931741</c:v>
                </c:pt>
                <c:pt idx="221">
                  <c:v>3.0787772543004279</c:v>
                </c:pt>
                <c:pt idx="222">
                  <c:v>3.0787772543004279</c:v>
                </c:pt>
                <c:pt idx="223">
                  <c:v>3.1006902596691139</c:v>
                </c:pt>
                <c:pt idx="224">
                  <c:v>3.1335597677221436</c:v>
                </c:pt>
                <c:pt idx="225">
                  <c:v>3.1335597677221436</c:v>
                </c:pt>
                <c:pt idx="226">
                  <c:v>3.1445162704064873</c:v>
                </c:pt>
                <c:pt idx="227">
                  <c:v>3.1335597677221436</c:v>
                </c:pt>
                <c:pt idx="228">
                  <c:v>3.0897337569847712</c:v>
                </c:pt>
                <c:pt idx="229">
                  <c:v>3.0787772543004279</c:v>
                </c:pt>
                <c:pt idx="230">
                  <c:v>3.0459077462473991</c:v>
                </c:pt>
                <c:pt idx="231">
                  <c:v>3.0349512435630546</c:v>
                </c:pt>
                <c:pt idx="232">
                  <c:v>3.056864248931741</c:v>
                </c:pt>
                <c:pt idx="233">
                  <c:v>3.0678207516160851</c:v>
                </c:pt>
                <c:pt idx="234">
                  <c:v>3.0678207516160851</c:v>
                </c:pt>
                <c:pt idx="235">
                  <c:v>3.056864248931741</c:v>
                </c:pt>
                <c:pt idx="236">
                  <c:v>3.0349512435630546</c:v>
                </c:pt>
                <c:pt idx="237">
                  <c:v>3.0897337569847712</c:v>
                </c:pt>
                <c:pt idx="238">
                  <c:v>3.0678207516160851</c:v>
                </c:pt>
                <c:pt idx="239">
                  <c:v>3.0459077462473991</c:v>
                </c:pt>
                <c:pt idx="240">
                  <c:v>3.0239947408787122</c:v>
                </c:pt>
                <c:pt idx="241">
                  <c:v>3.0349512435630546</c:v>
                </c:pt>
                <c:pt idx="242">
                  <c:v>3.0459077462473991</c:v>
                </c:pt>
                <c:pt idx="243">
                  <c:v>3.056864248931741</c:v>
                </c:pt>
                <c:pt idx="244">
                  <c:v>3.0020817355100253</c:v>
                </c:pt>
                <c:pt idx="245">
                  <c:v>2.9911252328256821</c:v>
                </c:pt>
                <c:pt idx="246">
                  <c:v>2.9801687301413393</c:v>
                </c:pt>
                <c:pt idx="247">
                  <c:v>3.0130382381943686</c:v>
                </c:pt>
                <c:pt idx="248">
                  <c:v>3.0239947408787122</c:v>
                </c:pt>
                <c:pt idx="249">
                  <c:v>3.0787772543004279</c:v>
                </c:pt>
                <c:pt idx="250">
                  <c:v>3.0787772543004279</c:v>
                </c:pt>
                <c:pt idx="251">
                  <c:v>3.1116467623534572</c:v>
                </c:pt>
                <c:pt idx="252">
                  <c:v>3.1006902596691139</c:v>
                </c:pt>
                <c:pt idx="253">
                  <c:v>3.0897337569847712</c:v>
                </c:pt>
                <c:pt idx="254">
                  <c:v>3.0349512435630546</c:v>
                </c:pt>
                <c:pt idx="255">
                  <c:v>2.9801687301413393</c:v>
                </c:pt>
                <c:pt idx="256">
                  <c:v>2.9253862167196232</c:v>
                </c:pt>
                <c:pt idx="257">
                  <c:v>2.8925167086665939</c:v>
                </c:pt>
                <c:pt idx="258">
                  <c:v>2.8596472006135638</c:v>
                </c:pt>
                <c:pt idx="259">
                  <c:v>2.8706037032979075</c:v>
                </c:pt>
                <c:pt idx="260">
                  <c:v>2.8486906979292206</c:v>
                </c:pt>
                <c:pt idx="261">
                  <c:v>2.8596472006135638</c:v>
                </c:pt>
                <c:pt idx="262">
                  <c:v>2.8925167086665939</c:v>
                </c:pt>
                <c:pt idx="263">
                  <c:v>2.9253862167196232</c:v>
                </c:pt>
                <c:pt idx="264">
                  <c:v>2.9692122274569956</c:v>
                </c:pt>
                <c:pt idx="265">
                  <c:v>2.9911252328256821</c:v>
                </c:pt>
                <c:pt idx="266">
                  <c:v>3.0130382381943686</c:v>
                </c:pt>
                <c:pt idx="267">
                  <c:v>3.0678207516160851</c:v>
                </c:pt>
                <c:pt idx="268">
                  <c:v>3.0897337569847712</c:v>
                </c:pt>
                <c:pt idx="269">
                  <c:v>3.0678207516160851</c:v>
                </c:pt>
                <c:pt idx="270">
                  <c:v>2.6186041415580146</c:v>
                </c:pt>
                <c:pt idx="271">
                  <c:v>2.5747781308206417</c:v>
                </c:pt>
                <c:pt idx="272">
                  <c:v>3.0239947408787122</c:v>
                </c:pt>
                <c:pt idx="273">
                  <c:v>2.9801687301413393</c:v>
                </c:pt>
                <c:pt idx="274">
                  <c:v>2.9144297140352795</c:v>
                </c:pt>
                <c:pt idx="275">
                  <c:v>2.8925167086665939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'Случаев СНГ'!$A$49</c:f>
              <c:strCache>
                <c:ptCount val="1"/>
                <c:pt idx="0">
                  <c:v>Украина</c:v>
                </c:pt>
              </c:strCache>
            </c:strRef>
          </c:tx>
          <c:marker>
            <c:symbol val="none"/>
          </c:marker>
          <c:cat>
            <c:numRef>
              <c:f>'Случаев СНГ'!$B$40:$JQ$40</c:f>
              <c:numCache>
                <c:formatCode>dd/mm/yyyy</c:formatCode>
                <c:ptCount val="276"/>
                <c:pt idx="0">
                  <c:v>43906</c:v>
                </c:pt>
                <c:pt idx="1">
                  <c:v>43907</c:v>
                </c:pt>
                <c:pt idx="2">
                  <c:v>43908</c:v>
                </c:pt>
                <c:pt idx="3">
                  <c:v>43909</c:v>
                </c:pt>
                <c:pt idx="4">
                  <c:v>43910</c:v>
                </c:pt>
                <c:pt idx="5">
                  <c:v>43911</c:v>
                </c:pt>
                <c:pt idx="6">
                  <c:v>43912</c:v>
                </c:pt>
                <c:pt idx="7">
                  <c:v>43913</c:v>
                </c:pt>
                <c:pt idx="8">
                  <c:v>43914</c:v>
                </c:pt>
                <c:pt idx="9">
                  <c:v>43915</c:v>
                </c:pt>
                <c:pt idx="10">
                  <c:v>43916</c:v>
                </c:pt>
                <c:pt idx="11">
                  <c:v>43917</c:v>
                </c:pt>
                <c:pt idx="12">
                  <c:v>43918</c:v>
                </c:pt>
                <c:pt idx="13">
                  <c:v>43919</c:v>
                </c:pt>
                <c:pt idx="14">
                  <c:v>43920</c:v>
                </c:pt>
                <c:pt idx="15">
                  <c:v>43921</c:v>
                </c:pt>
                <c:pt idx="16">
                  <c:v>43922</c:v>
                </c:pt>
                <c:pt idx="17">
                  <c:v>43923</c:v>
                </c:pt>
                <c:pt idx="18">
                  <c:v>43924</c:v>
                </c:pt>
                <c:pt idx="19">
                  <c:v>43925</c:v>
                </c:pt>
                <c:pt idx="20">
                  <c:v>43926</c:v>
                </c:pt>
                <c:pt idx="21">
                  <c:v>43927</c:v>
                </c:pt>
                <c:pt idx="22">
                  <c:v>43928</c:v>
                </c:pt>
                <c:pt idx="23">
                  <c:v>43929</c:v>
                </c:pt>
                <c:pt idx="24">
                  <c:v>43930</c:v>
                </c:pt>
                <c:pt idx="25">
                  <c:v>43931</c:v>
                </c:pt>
                <c:pt idx="26">
                  <c:v>43932</c:v>
                </c:pt>
                <c:pt idx="27">
                  <c:v>43933</c:v>
                </c:pt>
                <c:pt idx="28">
                  <c:v>43934</c:v>
                </c:pt>
                <c:pt idx="29">
                  <c:v>43935</c:v>
                </c:pt>
                <c:pt idx="30">
                  <c:v>43936</c:v>
                </c:pt>
                <c:pt idx="31">
                  <c:v>43937</c:v>
                </c:pt>
                <c:pt idx="32">
                  <c:v>43938</c:v>
                </c:pt>
                <c:pt idx="33">
                  <c:v>43939</c:v>
                </c:pt>
                <c:pt idx="34">
                  <c:v>43940</c:v>
                </c:pt>
                <c:pt idx="35">
                  <c:v>43941</c:v>
                </c:pt>
                <c:pt idx="36">
                  <c:v>43942</c:v>
                </c:pt>
                <c:pt idx="37">
                  <c:v>43943</c:v>
                </c:pt>
                <c:pt idx="38">
                  <c:v>43944</c:v>
                </c:pt>
                <c:pt idx="39">
                  <c:v>43945</c:v>
                </c:pt>
                <c:pt idx="40">
                  <c:v>43946</c:v>
                </c:pt>
                <c:pt idx="41">
                  <c:v>43947</c:v>
                </c:pt>
                <c:pt idx="42">
                  <c:v>43948</c:v>
                </c:pt>
                <c:pt idx="43">
                  <c:v>43949</c:v>
                </c:pt>
                <c:pt idx="44">
                  <c:v>43950</c:v>
                </c:pt>
                <c:pt idx="45">
                  <c:v>43951</c:v>
                </c:pt>
                <c:pt idx="46">
                  <c:v>43952</c:v>
                </c:pt>
                <c:pt idx="47">
                  <c:v>43953</c:v>
                </c:pt>
                <c:pt idx="48">
                  <c:v>43954</c:v>
                </c:pt>
                <c:pt idx="49">
                  <c:v>43955</c:v>
                </c:pt>
                <c:pt idx="50">
                  <c:v>43956</c:v>
                </c:pt>
                <c:pt idx="51">
                  <c:v>43957</c:v>
                </c:pt>
                <c:pt idx="52">
                  <c:v>43958</c:v>
                </c:pt>
                <c:pt idx="53">
                  <c:v>43959</c:v>
                </c:pt>
                <c:pt idx="54">
                  <c:v>43960</c:v>
                </c:pt>
                <c:pt idx="55">
                  <c:v>43961</c:v>
                </c:pt>
                <c:pt idx="56">
                  <c:v>43962</c:v>
                </c:pt>
                <c:pt idx="57">
                  <c:v>43963</c:v>
                </c:pt>
                <c:pt idx="58">
                  <c:v>43964</c:v>
                </c:pt>
                <c:pt idx="59">
                  <c:v>43965</c:v>
                </c:pt>
                <c:pt idx="60">
                  <c:v>43966</c:v>
                </c:pt>
                <c:pt idx="61">
                  <c:v>43967</c:v>
                </c:pt>
                <c:pt idx="62">
                  <c:v>43968</c:v>
                </c:pt>
                <c:pt idx="63">
                  <c:v>43969</c:v>
                </c:pt>
                <c:pt idx="64">
                  <c:v>43970</c:v>
                </c:pt>
                <c:pt idx="65">
                  <c:v>43971</c:v>
                </c:pt>
                <c:pt idx="66">
                  <c:v>43972</c:v>
                </c:pt>
                <c:pt idx="67">
                  <c:v>43973</c:v>
                </c:pt>
                <c:pt idx="68">
                  <c:v>43974</c:v>
                </c:pt>
                <c:pt idx="69">
                  <c:v>43975</c:v>
                </c:pt>
                <c:pt idx="70">
                  <c:v>43976</c:v>
                </c:pt>
                <c:pt idx="71">
                  <c:v>43977</c:v>
                </c:pt>
                <c:pt idx="72">
                  <c:v>43978</c:v>
                </c:pt>
                <c:pt idx="73">
                  <c:v>43979</c:v>
                </c:pt>
                <c:pt idx="74">
                  <c:v>43980</c:v>
                </c:pt>
                <c:pt idx="75">
                  <c:v>43981</c:v>
                </c:pt>
                <c:pt idx="76">
                  <c:v>43982</c:v>
                </c:pt>
                <c:pt idx="77">
                  <c:v>43983</c:v>
                </c:pt>
                <c:pt idx="78">
                  <c:v>43984</c:v>
                </c:pt>
                <c:pt idx="79">
                  <c:v>43985</c:v>
                </c:pt>
                <c:pt idx="80">
                  <c:v>43986</c:v>
                </c:pt>
                <c:pt idx="81">
                  <c:v>43987</c:v>
                </c:pt>
                <c:pt idx="82">
                  <c:v>43988</c:v>
                </c:pt>
                <c:pt idx="83">
                  <c:v>43989</c:v>
                </c:pt>
                <c:pt idx="84">
                  <c:v>43990</c:v>
                </c:pt>
                <c:pt idx="85">
                  <c:v>43991</c:v>
                </c:pt>
                <c:pt idx="86">
                  <c:v>43992</c:v>
                </c:pt>
                <c:pt idx="87">
                  <c:v>43993</c:v>
                </c:pt>
                <c:pt idx="88">
                  <c:v>43994</c:v>
                </c:pt>
                <c:pt idx="89">
                  <c:v>43995</c:v>
                </c:pt>
                <c:pt idx="90">
                  <c:v>43996</c:v>
                </c:pt>
                <c:pt idx="91">
                  <c:v>43997</c:v>
                </c:pt>
                <c:pt idx="92">
                  <c:v>43998</c:v>
                </c:pt>
                <c:pt idx="93">
                  <c:v>43999</c:v>
                </c:pt>
                <c:pt idx="94">
                  <c:v>44000</c:v>
                </c:pt>
                <c:pt idx="95">
                  <c:v>44001</c:v>
                </c:pt>
                <c:pt idx="96">
                  <c:v>44002</c:v>
                </c:pt>
                <c:pt idx="97">
                  <c:v>44003</c:v>
                </c:pt>
                <c:pt idx="98">
                  <c:v>44004</c:v>
                </c:pt>
                <c:pt idx="99">
                  <c:v>44005</c:v>
                </c:pt>
                <c:pt idx="100">
                  <c:v>44006</c:v>
                </c:pt>
                <c:pt idx="101">
                  <c:v>44007</c:v>
                </c:pt>
                <c:pt idx="102">
                  <c:v>44008</c:v>
                </c:pt>
                <c:pt idx="103">
                  <c:v>44009</c:v>
                </c:pt>
                <c:pt idx="104">
                  <c:v>44010</c:v>
                </c:pt>
                <c:pt idx="105">
                  <c:v>44011</c:v>
                </c:pt>
                <c:pt idx="106">
                  <c:v>44012</c:v>
                </c:pt>
                <c:pt idx="107">
                  <c:v>44013</c:v>
                </c:pt>
                <c:pt idx="108">
                  <c:v>44014</c:v>
                </c:pt>
                <c:pt idx="109">
                  <c:v>44015</c:v>
                </c:pt>
                <c:pt idx="110">
                  <c:v>44016</c:v>
                </c:pt>
                <c:pt idx="111">
                  <c:v>44017</c:v>
                </c:pt>
                <c:pt idx="112">
                  <c:v>44018</c:v>
                </c:pt>
                <c:pt idx="113">
                  <c:v>44019</c:v>
                </c:pt>
                <c:pt idx="114">
                  <c:v>44020</c:v>
                </c:pt>
                <c:pt idx="115">
                  <c:v>44021</c:v>
                </c:pt>
                <c:pt idx="116">
                  <c:v>44022</c:v>
                </c:pt>
                <c:pt idx="117">
                  <c:v>44023</c:v>
                </c:pt>
                <c:pt idx="118">
                  <c:v>44024</c:v>
                </c:pt>
                <c:pt idx="119">
                  <c:v>44025</c:v>
                </c:pt>
                <c:pt idx="120">
                  <c:v>44026</c:v>
                </c:pt>
                <c:pt idx="121">
                  <c:v>44027</c:v>
                </c:pt>
                <c:pt idx="122">
                  <c:v>44028</c:v>
                </c:pt>
                <c:pt idx="123">
                  <c:v>44029</c:v>
                </c:pt>
                <c:pt idx="124">
                  <c:v>44030</c:v>
                </c:pt>
                <c:pt idx="125">
                  <c:v>44031</c:v>
                </c:pt>
                <c:pt idx="126">
                  <c:v>44032</c:v>
                </c:pt>
                <c:pt idx="127">
                  <c:v>44033</c:v>
                </c:pt>
                <c:pt idx="128">
                  <c:v>44034</c:v>
                </c:pt>
                <c:pt idx="129">
                  <c:v>44035</c:v>
                </c:pt>
                <c:pt idx="130">
                  <c:v>44036</c:v>
                </c:pt>
                <c:pt idx="131">
                  <c:v>44037</c:v>
                </c:pt>
                <c:pt idx="132">
                  <c:v>44038</c:v>
                </c:pt>
                <c:pt idx="133">
                  <c:v>44039</c:v>
                </c:pt>
                <c:pt idx="134">
                  <c:v>44040</c:v>
                </c:pt>
                <c:pt idx="135">
                  <c:v>44041</c:v>
                </c:pt>
                <c:pt idx="136">
                  <c:v>44042</c:v>
                </c:pt>
                <c:pt idx="137">
                  <c:v>44043</c:v>
                </c:pt>
                <c:pt idx="138">
                  <c:v>44044</c:v>
                </c:pt>
                <c:pt idx="139">
                  <c:v>44045</c:v>
                </c:pt>
                <c:pt idx="140">
                  <c:v>44046</c:v>
                </c:pt>
                <c:pt idx="141">
                  <c:v>44047</c:v>
                </c:pt>
                <c:pt idx="142">
                  <c:v>44048</c:v>
                </c:pt>
                <c:pt idx="143">
                  <c:v>44049</c:v>
                </c:pt>
                <c:pt idx="144">
                  <c:v>44050</c:v>
                </c:pt>
                <c:pt idx="145">
                  <c:v>44051</c:v>
                </c:pt>
                <c:pt idx="146">
                  <c:v>44052</c:v>
                </c:pt>
                <c:pt idx="147">
                  <c:v>44053</c:v>
                </c:pt>
                <c:pt idx="148">
                  <c:v>44054</c:v>
                </c:pt>
                <c:pt idx="149">
                  <c:v>44055</c:v>
                </c:pt>
                <c:pt idx="150">
                  <c:v>44056</c:v>
                </c:pt>
                <c:pt idx="151">
                  <c:v>44057</c:v>
                </c:pt>
                <c:pt idx="152">
                  <c:v>44058</c:v>
                </c:pt>
                <c:pt idx="153">
                  <c:v>44059</c:v>
                </c:pt>
                <c:pt idx="154">
                  <c:v>44060</c:v>
                </c:pt>
                <c:pt idx="155">
                  <c:v>44061</c:v>
                </c:pt>
                <c:pt idx="156">
                  <c:v>44062</c:v>
                </c:pt>
                <c:pt idx="157">
                  <c:v>44063</c:v>
                </c:pt>
                <c:pt idx="158">
                  <c:v>44064</c:v>
                </c:pt>
                <c:pt idx="159">
                  <c:v>44065</c:v>
                </c:pt>
                <c:pt idx="160">
                  <c:v>44066</c:v>
                </c:pt>
                <c:pt idx="161">
                  <c:v>44067</c:v>
                </c:pt>
                <c:pt idx="162">
                  <c:v>44068</c:v>
                </c:pt>
                <c:pt idx="163">
                  <c:v>44069</c:v>
                </c:pt>
                <c:pt idx="164">
                  <c:v>44070</c:v>
                </c:pt>
                <c:pt idx="165">
                  <c:v>44071</c:v>
                </c:pt>
                <c:pt idx="166">
                  <c:v>44072</c:v>
                </c:pt>
                <c:pt idx="167">
                  <c:v>44073</c:v>
                </c:pt>
                <c:pt idx="168">
                  <c:v>44074</c:v>
                </c:pt>
                <c:pt idx="169">
                  <c:v>44075</c:v>
                </c:pt>
                <c:pt idx="170">
                  <c:v>44076</c:v>
                </c:pt>
                <c:pt idx="171">
                  <c:v>44077</c:v>
                </c:pt>
                <c:pt idx="172">
                  <c:v>44078</c:v>
                </c:pt>
                <c:pt idx="173">
                  <c:v>44079</c:v>
                </c:pt>
                <c:pt idx="174">
                  <c:v>44080</c:v>
                </c:pt>
                <c:pt idx="175">
                  <c:v>44081</c:v>
                </c:pt>
                <c:pt idx="176">
                  <c:v>44082</c:v>
                </c:pt>
                <c:pt idx="177">
                  <c:v>44083</c:v>
                </c:pt>
                <c:pt idx="178">
                  <c:v>44084</c:v>
                </c:pt>
                <c:pt idx="179">
                  <c:v>44085</c:v>
                </c:pt>
                <c:pt idx="180">
                  <c:v>44086</c:v>
                </c:pt>
                <c:pt idx="181">
                  <c:v>44087</c:v>
                </c:pt>
                <c:pt idx="182">
                  <c:v>44088</c:v>
                </c:pt>
                <c:pt idx="183">
                  <c:v>44089</c:v>
                </c:pt>
                <c:pt idx="184">
                  <c:v>44090</c:v>
                </c:pt>
                <c:pt idx="185">
                  <c:v>44091</c:v>
                </c:pt>
                <c:pt idx="186">
                  <c:v>44092</c:v>
                </c:pt>
                <c:pt idx="187">
                  <c:v>44093</c:v>
                </c:pt>
                <c:pt idx="188">
                  <c:v>44094</c:v>
                </c:pt>
                <c:pt idx="189">
                  <c:v>44095</c:v>
                </c:pt>
                <c:pt idx="190">
                  <c:v>44096</c:v>
                </c:pt>
                <c:pt idx="191">
                  <c:v>44097</c:v>
                </c:pt>
                <c:pt idx="192">
                  <c:v>44098</c:v>
                </c:pt>
                <c:pt idx="193">
                  <c:v>44099</c:v>
                </c:pt>
                <c:pt idx="194">
                  <c:v>44100</c:v>
                </c:pt>
                <c:pt idx="195">
                  <c:v>44101</c:v>
                </c:pt>
                <c:pt idx="196">
                  <c:v>44102</c:v>
                </c:pt>
                <c:pt idx="197">
                  <c:v>44103</c:v>
                </c:pt>
                <c:pt idx="198">
                  <c:v>44104</c:v>
                </c:pt>
                <c:pt idx="199">
                  <c:v>44105</c:v>
                </c:pt>
                <c:pt idx="200">
                  <c:v>44106</c:v>
                </c:pt>
                <c:pt idx="201">
                  <c:v>44107</c:v>
                </c:pt>
                <c:pt idx="202">
                  <c:v>44108</c:v>
                </c:pt>
                <c:pt idx="203">
                  <c:v>44109</c:v>
                </c:pt>
                <c:pt idx="204">
                  <c:v>44110</c:v>
                </c:pt>
                <c:pt idx="205">
                  <c:v>44111</c:v>
                </c:pt>
                <c:pt idx="206">
                  <c:v>44112</c:v>
                </c:pt>
                <c:pt idx="207">
                  <c:v>44113</c:v>
                </c:pt>
                <c:pt idx="208">
                  <c:v>44114</c:v>
                </c:pt>
                <c:pt idx="209">
                  <c:v>44115</c:v>
                </c:pt>
                <c:pt idx="210">
                  <c:v>44116</c:v>
                </c:pt>
                <c:pt idx="211">
                  <c:v>44117</c:v>
                </c:pt>
                <c:pt idx="212">
                  <c:v>44118</c:v>
                </c:pt>
                <c:pt idx="213">
                  <c:v>44119</c:v>
                </c:pt>
                <c:pt idx="214">
                  <c:v>44120</c:v>
                </c:pt>
                <c:pt idx="215">
                  <c:v>44121</c:v>
                </c:pt>
                <c:pt idx="216">
                  <c:v>44122</c:v>
                </c:pt>
                <c:pt idx="217">
                  <c:v>44123</c:v>
                </c:pt>
                <c:pt idx="218">
                  <c:v>44124</c:v>
                </c:pt>
                <c:pt idx="219">
                  <c:v>44125</c:v>
                </c:pt>
                <c:pt idx="220">
                  <c:v>44126</c:v>
                </c:pt>
                <c:pt idx="221">
                  <c:v>44127</c:v>
                </c:pt>
                <c:pt idx="222">
                  <c:v>44128</c:v>
                </c:pt>
                <c:pt idx="223">
                  <c:v>44129</c:v>
                </c:pt>
                <c:pt idx="224">
                  <c:v>44130</c:v>
                </c:pt>
                <c:pt idx="225">
                  <c:v>44131</c:v>
                </c:pt>
                <c:pt idx="226">
                  <c:v>44132</c:v>
                </c:pt>
                <c:pt idx="227">
                  <c:v>44133</c:v>
                </c:pt>
                <c:pt idx="228">
                  <c:v>44134</c:v>
                </c:pt>
                <c:pt idx="229">
                  <c:v>44135</c:v>
                </c:pt>
                <c:pt idx="230">
                  <c:v>44136</c:v>
                </c:pt>
                <c:pt idx="231">
                  <c:v>44137</c:v>
                </c:pt>
                <c:pt idx="232">
                  <c:v>44138</c:v>
                </c:pt>
                <c:pt idx="233">
                  <c:v>44139</c:v>
                </c:pt>
                <c:pt idx="234">
                  <c:v>44140</c:v>
                </c:pt>
                <c:pt idx="235">
                  <c:v>44141</c:v>
                </c:pt>
                <c:pt idx="236">
                  <c:v>44142</c:v>
                </c:pt>
                <c:pt idx="237">
                  <c:v>44143</c:v>
                </c:pt>
                <c:pt idx="238">
                  <c:v>44144</c:v>
                </c:pt>
                <c:pt idx="239">
                  <c:v>44145</c:v>
                </c:pt>
                <c:pt idx="240">
                  <c:v>44146</c:v>
                </c:pt>
                <c:pt idx="241">
                  <c:v>44147</c:v>
                </c:pt>
                <c:pt idx="242">
                  <c:v>44148</c:v>
                </c:pt>
                <c:pt idx="243">
                  <c:v>44149</c:v>
                </c:pt>
                <c:pt idx="244">
                  <c:v>44150</c:v>
                </c:pt>
                <c:pt idx="245">
                  <c:v>44151</c:v>
                </c:pt>
                <c:pt idx="246">
                  <c:v>44152</c:v>
                </c:pt>
                <c:pt idx="247">
                  <c:v>44153</c:v>
                </c:pt>
                <c:pt idx="248">
                  <c:v>44154</c:v>
                </c:pt>
                <c:pt idx="249">
                  <c:v>44155</c:v>
                </c:pt>
                <c:pt idx="250">
                  <c:v>44156</c:v>
                </c:pt>
                <c:pt idx="251">
                  <c:v>44157</c:v>
                </c:pt>
                <c:pt idx="252">
                  <c:v>44158</c:v>
                </c:pt>
                <c:pt idx="253">
                  <c:v>44159</c:v>
                </c:pt>
                <c:pt idx="254">
                  <c:v>44160</c:v>
                </c:pt>
                <c:pt idx="255">
                  <c:v>44161</c:v>
                </c:pt>
                <c:pt idx="256">
                  <c:v>44162</c:v>
                </c:pt>
                <c:pt idx="257">
                  <c:v>44163</c:v>
                </c:pt>
                <c:pt idx="258">
                  <c:v>44164</c:v>
                </c:pt>
                <c:pt idx="259">
                  <c:v>44165</c:v>
                </c:pt>
                <c:pt idx="260">
                  <c:v>44166</c:v>
                </c:pt>
                <c:pt idx="261">
                  <c:v>44167</c:v>
                </c:pt>
                <c:pt idx="262">
                  <c:v>44168</c:v>
                </c:pt>
                <c:pt idx="263">
                  <c:v>44169</c:v>
                </c:pt>
                <c:pt idx="264">
                  <c:v>44170</c:v>
                </c:pt>
                <c:pt idx="265">
                  <c:v>44171</c:v>
                </c:pt>
                <c:pt idx="266">
                  <c:v>44172</c:v>
                </c:pt>
                <c:pt idx="267">
                  <c:v>44173</c:v>
                </c:pt>
                <c:pt idx="268">
                  <c:v>44174</c:v>
                </c:pt>
                <c:pt idx="269">
                  <c:v>44175</c:v>
                </c:pt>
                <c:pt idx="270">
                  <c:v>44176</c:v>
                </c:pt>
                <c:pt idx="271">
                  <c:v>44177</c:v>
                </c:pt>
                <c:pt idx="272">
                  <c:v>44178</c:v>
                </c:pt>
                <c:pt idx="273">
                  <c:v>44179</c:v>
                </c:pt>
                <c:pt idx="274">
                  <c:v>44180</c:v>
                </c:pt>
                <c:pt idx="275">
                  <c:v>44181</c:v>
                </c:pt>
              </c:numCache>
            </c:numRef>
          </c:cat>
          <c:val>
            <c:numRef>
              <c:f>'Случаев СНГ'!$B$49:$JQ$49</c:f>
              <c:numCache>
                <c:formatCode>General</c:formatCode>
                <c:ptCount val="276"/>
                <c:pt idx="0">
                  <c:v>1.4401964888873719E-2</c:v>
                </c:pt>
                <c:pt idx="1">
                  <c:v>3.1204257259226396E-2</c:v>
                </c:pt>
                <c:pt idx="2">
                  <c:v>3.1204257259226396E-2</c:v>
                </c:pt>
                <c:pt idx="3">
                  <c:v>3.6004912222184306E-2</c:v>
                </c:pt>
                <c:pt idx="4">
                  <c:v>6.2408514518452786E-2</c:v>
                </c:pt>
                <c:pt idx="5">
                  <c:v>0.10561440918507393</c:v>
                </c:pt>
                <c:pt idx="6">
                  <c:v>0.1680229237035267</c:v>
                </c:pt>
                <c:pt idx="7">
                  <c:v>0.15842161377761091</c:v>
                </c:pt>
                <c:pt idx="8">
                  <c:v>0.19922718096275313</c:v>
                </c:pt>
                <c:pt idx="9">
                  <c:v>0.31444290007374293</c:v>
                </c:pt>
                <c:pt idx="10">
                  <c:v>0.43205894666621164</c:v>
                </c:pt>
                <c:pt idx="11">
                  <c:v>0.67449202229558602</c:v>
                </c:pt>
                <c:pt idx="12">
                  <c:v>0.74170119177699667</c:v>
                </c:pt>
                <c:pt idx="13">
                  <c:v>0.96493164755453942</c:v>
                </c:pt>
                <c:pt idx="14">
                  <c:v>1.1401555537025032</c:v>
                </c:pt>
                <c:pt idx="15">
                  <c:v>1.315379459850466</c:v>
                </c:pt>
                <c:pt idx="16">
                  <c:v>1.5578125354798407</c:v>
                </c:pt>
                <c:pt idx="17">
                  <c:v>1.6826295645167466</c:v>
                </c:pt>
                <c:pt idx="18">
                  <c:v>1.8290495408869623</c:v>
                </c:pt>
                <c:pt idx="19">
                  <c:v>2.0858845814052107</c:v>
                </c:pt>
                <c:pt idx="20">
                  <c:v>1.9994727920719679</c:v>
                </c:pt>
                <c:pt idx="21">
                  <c:v>1.8506524882202731</c:v>
                </c:pt>
                <c:pt idx="22">
                  <c:v>1.961067552368305</c:v>
                </c:pt>
                <c:pt idx="23">
                  <c:v>2.0978862188126053</c:v>
                </c:pt>
                <c:pt idx="24">
                  <c:v>2.3883258440715589</c:v>
                </c:pt>
                <c:pt idx="25">
                  <c:v>2.7147703815526962</c:v>
                </c:pt>
                <c:pt idx="26">
                  <c:v>3.0868211411819346</c:v>
                </c:pt>
                <c:pt idx="27">
                  <c:v>3.5260810702925824</c:v>
                </c:pt>
                <c:pt idx="28">
                  <c:v>4.279783899476973</c:v>
                </c:pt>
                <c:pt idx="29">
                  <c:v>4.5846254896248011</c:v>
                </c:pt>
                <c:pt idx="30">
                  <c:v>5.0310864011798868</c:v>
                </c:pt>
                <c:pt idx="31">
                  <c:v>5.4463430554757464</c:v>
                </c:pt>
                <c:pt idx="32">
                  <c:v>5.9024052769567437</c:v>
                </c:pt>
                <c:pt idx="33">
                  <c:v>6.2288498144378837</c:v>
                </c:pt>
                <c:pt idx="34">
                  <c:v>6.4136750305117634</c:v>
                </c:pt>
                <c:pt idx="35">
                  <c:v>6.2600540716971089</c:v>
                </c:pt>
                <c:pt idx="36">
                  <c:v>6.6081015565115564</c:v>
                </c:pt>
                <c:pt idx="37">
                  <c:v>6.7881261176224799</c:v>
                </c:pt>
                <c:pt idx="38">
                  <c:v>7.2225853917701697</c:v>
                </c:pt>
                <c:pt idx="39">
                  <c:v>7.1649775322146745</c:v>
                </c:pt>
                <c:pt idx="40">
                  <c:v>7.2465886665849588</c:v>
                </c:pt>
                <c:pt idx="41">
                  <c:v>7.6042374613253223</c:v>
                </c:pt>
                <c:pt idx="42">
                  <c:v>7.9186803613990664</c:v>
                </c:pt>
                <c:pt idx="43">
                  <c:v>7.8850757766583603</c:v>
                </c:pt>
                <c:pt idx="44">
                  <c:v>7.8586721743620922</c:v>
                </c:pt>
                <c:pt idx="45">
                  <c:v>7.7674597300658919</c:v>
                </c:pt>
                <c:pt idx="46">
                  <c:v>7.7146525254733564</c:v>
                </c:pt>
                <c:pt idx="47">
                  <c:v>7.8874761041398402</c:v>
                </c:pt>
                <c:pt idx="48">
                  <c:v>7.9114793789546303</c:v>
                </c:pt>
                <c:pt idx="49">
                  <c:v>7.9738878934730835</c:v>
                </c:pt>
                <c:pt idx="50">
                  <c:v>7.8898764316213192</c:v>
                </c:pt>
                <c:pt idx="51">
                  <c:v>7.9642865835471675</c:v>
                </c:pt>
                <c:pt idx="52">
                  <c:v>7.8850757766583603</c:v>
                </c:pt>
                <c:pt idx="53">
                  <c:v>8.002691823250828</c:v>
                </c:pt>
                <c:pt idx="54">
                  <c:v>7.9186803613990664</c:v>
                </c:pt>
                <c:pt idx="55">
                  <c:v>7.9666869110286465</c:v>
                </c:pt>
                <c:pt idx="56">
                  <c:v>7.9618862560656867</c:v>
                </c:pt>
                <c:pt idx="57">
                  <c:v>7.9834892033989977</c:v>
                </c:pt>
                <c:pt idx="58">
                  <c:v>7.7794613674732878</c:v>
                </c:pt>
                <c:pt idx="59">
                  <c:v>7.575433531547576</c:v>
                </c:pt>
                <c:pt idx="60">
                  <c:v>7.525026654436517</c:v>
                </c:pt>
                <c:pt idx="61">
                  <c:v>7.5562309116957449</c:v>
                </c:pt>
                <c:pt idx="62">
                  <c:v>7.3426017658441189</c:v>
                </c:pt>
                <c:pt idx="63">
                  <c:v>7.1241719650295314</c:v>
                </c:pt>
                <c:pt idx="64">
                  <c:v>6.8481343046594514</c:v>
                </c:pt>
                <c:pt idx="65">
                  <c:v>6.7329185855484637</c:v>
                </c:pt>
                <c:pt idx="66">
                  <c:v>6.8625362695483254</c:v>
                </c:pt>
                <c:pt idx="67">
                  <c:v>6.7641228428076889</c:v>
                </c:pt>
                <c:pt idx="68">
                  <c:v>6.5336914045857117</c:v>
                </c:pt>
                <c:pt idx="69">
                  <c:v>6.4688825625857778</c:v>
                </c:pt>
                <c:pt idx="70">
                  <c:v>6.310460948808168</c:v>
                </c:pt>
                <c:pt idx="71">
                  <c:v>6.5000868198450039</c:v>
                </c:pt>
                <c:pt idx="72">
                  <c:v>6.4208760129561995</c:v>
                </c:pt>
                <c:pt idx="73">
                  <c:v>6.4232763404376794</c:v>
                </c:pt>
                <c:pt idx="74">
                  <c:v>6.3920720831784514</c:v>
                </c:pt>
                <c:pt idx="75">
                  <c:v>6.298459311400773</c:v>
                </c:pt>
                <c:pt idx="76">
                  <c:v>6.4472796152524703</c:v>
                </c:pt>
                <c:pt idx="77">
                  <c:v>7.9618862560656867</c:v>
                </c:pt>
                <c:pt idx="78">
                  <c:v>7.9474842911768127</c:v>
                </c:pt>
                <c:pt idx="79">
                  <c:v>8.3531396355467606</c:v>
                </c:pt>
                <c:pt idx="80">
                  <c:v>8.6387786058427487</c:v>
                </c:pt>
                <c:pt idx="81">
                  <c:v>8.9556218333979754</c:v>
                </c:pt>
                <c:pt idx="82">
                  <c:v>9.3540761953234828</c:v>
                </c:pt>
                <c:pt idx="83">
                  <c:v>9.4260860197678529</c:v>
                </c:pt>
                <c:pt idx="84">
                  <c:v>8.4371510973985178</c:v>
                </c:pt>
                <c:pt idx="85">
                  <c:v>8.6027736936205681</c:v>
                </c:pt>
                <c:pt idx="86">
                  <c:v>8.7131887577686005</c:v>
                </c:pt>
                <c:pt idx="87">
                  <c:v>8.9412198685090996</c:v>
                </c:pt>
                <c:pt idx="88">
                  <c:v>9.2964683357679867</c:v>
                </c:pt>
                <c:pt idx="89">
                  <c:v>9.7837348145082164</c:v>
                </c:pt>
                <c:pt idx="90">
                  <c:v>10.206192451248508</c:v>
                </c:pt>
                <c:pt idx="91">
                  <c:v>10.703060239914652</c:v>
                </c:pt>
                <c:pt idx="92">
                  <c:v>11.353548987395451</c:v>
                </c:pt>
                <c:pt idx="93">
                  <c:v>11.932027910431874</c:v>
                </c:pt>
                <c:pt idx="94">
                  <c:v>12.306478997542595</c:v>
                </c:pt>
                <c:pt idx="95">
                  <c:v>12.817748751097609</c:v>
                </c:pt>
                <c:pt idx="96">
                  <c:v>13.052980844282551</c:v>
                </c:pt>
                <c:pt idx="97">
                  <c:v>13.225804422949032</c:v>
                </c:pt>
                <c:pt idx="98">
                  <c:v>13.249807697763821</c:v>
                </c:pt>
                <c:pt idx="99">
                  <c:v>13.662664024578204</c:v>
                </c:pt>
                <c:pt idx="100">
                  <c:v>14.080321006355538</c:v>
                </c:pt>
                <c:pt idx="101">
                  <c:v>14.452371765984775</c:v>
                </c:pt>
                <c:pt idx="102">
                  <c:v>14.930036934799091</c:v>
                </c:pt>
                <c:pt idx="103">
                  <c:v>15.162868700502544</c:v>
                </c:pt>
                <c:pt idx="104">
                  <c:v>15.5901269922058</c:v>
                </c:pt>
                <c:pt idx="105">
                  <c:v>15.558922734946572</c:v>
                </c:pt>
                <c:pt idx="106">
                  <c:v>15.249280489835787</c:v>
                </c:pt>
                <c:pt idx="107">
                  <c:v>14.574788467540204</c:v>
                </c:pt>
                <c:pt idx="108">
                  <c:v>14.322754081984916</c:v>
                </c:pt>
                <c:pt idx="109">
                  <c:v>13.753876468874401</c:v>
                </c:pt>
                <c:pt idx="110">
                  <c:v>13.672265334504116</c:v>
                </c:pt>
                <c:pt idx="111">
                  <c:v>13.470637826059887</c:v>
                </c:pt>
                <c:pt idx="112">
                  <c:v>13.237806060356423</c:v>
                </c:pt>
                <c:pt idx="113">
                  <c:v>12.884957920579021</c:v>
                </c:pt>
                <c:pt idx="114">
                  <c:v>13.281011955023049</c:v>
                </c:pt>
                <c:pt idx="115">
                  <c:v>13.115389358801002</c:v>
                </c:pt>
                <c:pt idx="116">
                  <c:v>12.988172002282615</c:v>
                </c:pt>
                <c:pt idx="117">
                  <c:v>12.75293990909768</c:v>
                </c:pt>
                <c:pt idx="118">
                  <c:v>12.431296026579499</c:v>
                </c:pt>
                <c:pt idx="119">
                  <c:v>12.558513383097882</c:v>
                </c:pt>
                <c:pt idx="120">
                  <c:v>12.743338599171761</c:v>
                </c:pt>
                <c:pt idx="121">
                  <c:v>12.77454285643099</c:v>
                </c:pt>
                <c:pt idx="122">
                  <c:v>12.853753663319797</c:v>
                </c:pt>
                <c:pt idx="123">
                  <c:v>12.841752025912399</c:v>
                </c:pt>
                <c:pt idx="124">
                  <c:v>12.942565780134514</c:v>
                </c:pt>
                <c:pt idx="125">
                  <c:v>13.033778224430714</c:v>
                </c:pt>
                <c:pt idx="126">
                  <c:v>13.158595253467622</c:v>
                </c:pt>
                <c:pt idx="127">
                  <c:v>13.257008680208259</c:v>
                </c:pt>
                <c:pt idx="128">
                  <c:v>13.240206387837905</c:v>
                </c:pt>
                <c:pt idx="129">
                  <c:v>13.271410645097133</c:v>
                </c:pt>
                <c:pt idx="130">
                  <c:v>13.698668936800384</c:v>
                </c:pt>
                <c:pt idx="131">
                  <c:v>14.363559649170057</c:v>
                </c:pt>
                <c:pt idx="132">
                  <c:v>14.843625145465847</c:v>
                </c:pt>
                <c:pt idx="133">
                  <c:v>15.191672630280294</c:v>
                </c:pt>
                <c:pt idx="134">
                  <c:v>15.784553518205596</c:v>
                </c:pt>
                <c:pt idx="135">
                  <c:v>16.281421306871735</c:v>
                </c:pt>
                <c:pt idx="136">
                  <c:v>17.116735270426414</c:v>
                </c:pt>
                <c:pt idx="137">
                  <c:v>17.356768018574311</c:v>
                </c:pt>
                <c:pt idx="138">
                  <c:v>17.503187994944525</c:v>
                </c:pt>
                <c:pt idx="139">
                  <c:v>18.002456111092147</c:v>
                </c:pt>
                <c:pt idx="140">
                  <c:v>18.446516695165744</c:v>
                </c:pt>
                <c:pt idx="141">
                  <c:v>18.842570729609786</c:v>
                </c:pt>
                <c:pt idx="142">
                  <c:v>19.421049652646207</c:v>
                </c:pt>
                <c:pt idx="143">
                  <c:v>19.718690260349597</c:v>
                </c:pt>
                <c:pt idx="144">
                  <c:v>20.676420925459706</c:v>
                </c:pt>
                <c:pt idx="145">
                  <c:v>21.422922772199648</c:v>
                </c:pt>
                <c:pt idx="146">
                  <c:v>21.617349298199454</c:v>
                </c:pt>
                <c:pt idx="147">
                  <c:v>21.677357485236431</c:v>
                </c:pt>
                <c:pt idx="148">
                  <c:v>21.946194163162069</c:v>
                </c:pt>
                <c:pt idx="149">
                  <c:v>22.40705703960603</c:v>
                </c:pt>
                <c:pt idx="150">
                  <c:v>23.093550699309009</c:v>
                </c:pt>
                <c:pt idx="151">
                  <c:v>23.760841739160153</c:v>
                </c:pt>
                <c:pt idx="152">
                  <c:v>24.629760287455539</c:v>
                </c:pt>
                <c:pt idx="153">
                  <c:v>25.738711583898816</c:v>
                </c:pt>
                <c:pt idx="154">
                  <c:v>26.871666155156884</c:v>
                </c:pt>
                <c:pt idx="155">
                  <c:v>27.91580860960023</c:v>
                </c:pt>
                <c:pt idx="156">
                  <c:v>29.173580209895196</c:v>
                </c:pt>
                <c:pt idx="157">
                  <c:v>30.421750500264249</c:v>
                </c:pt>
                <c:pt idx="158">
                  <c:v>31.278667411152234</c:v>
                </c:pt>
                <c:pt idx="159">
                  <c:v>32.505234754187981</c:v>
                </c:pt>
                <c:pt idx="160">
                  <c:v>33.338148390261182</c:v>
                </c:pt>
                <c:pt idx="161">
                  <c:v>34.149459079001062</c:v>
                </c:pt>
                <c:pt idx="162">
                  <c:v>34.315081675223091</c:v>
                </c:pt>
                <c:pt idx="163">
                  <c:v>33.592583103297947</c:v>
                </c:pt>
                <c:pt idx="164">
                  <c:v>33.251736600927941</c:v>
                </c:pt>
                <c:pt idx="165">
                  <c:v>34.142258096556631</c:v>
                </c:pt>
                <c:pt idx="166">
                  <c:v>34.598320318037636</c:v>
                </c:pt>
                <c:pt idx="167">
                  <c:v>34.927165183000248</c:v>
                </c:pt>
                <c:pt idx="168">
                  <c:v>35.760078819073449</c:v>
                </c:pt>
                <c:pt idx="169">
                  <c:v>36.79702029107235</c:v>
                </c:pt>
                <c:pt idx="170">
                  <c:v>38.837298650329451</c:v>
                </c:pt>
                <c:pt idx="171">
                  <c:v>39.934248309365344</c:v>
                </c:pt>
                <c:pt idx="172">
                  <c:v>40.558333454549881</c:v>
                </c:pt>
                <c:pt idx="173">
                  <c:v>41.321637593660164</c:v>
                </c:pt>
                <c:pt idx="174">
                  <c:v>41.384046108178623</c:v>
                </c:pt>
                <c:pt idx="175">
                  <c:v>41.506462809734053</c:v>
                </c:pt>
                <c:pt idx="176">
                  <c:v>42.329775135881349</c:v>
                </c:pt>
                <c:pt idx="177">
                  <c:v>42.432989217584932</c:v>
                </c:pt>
                <c:pt idx="178">
                  <c:v>42.836244234473398</c:v>
                </c:pt>
                <c:pt idx="179">
                  <c:v>43.935594220990765</c:v>
                </c:pt>
                <c:pt idx="180">
                  <c:v>44.62688853565669</c:v>
                </c:pt>
                <c:pt idx="181">
                  <c:v>45.488606101507635</c:v>
                </c:pt>
                <c:pt idx="182">
                  <c:v>46.218305655877252</c:v>
                </c:pt>
                <c:pt idx="183">
                  <c:v>47.440072343950035</c:v>
                </c:pt>
                <c:pt idx="184">
                  <c:v>48.445809558689703</c:v>
                </c:pt>
                <c:pt idx="185">
                  <c:v>50.951751449353729</c:v>
                </c:pt>
                <c:pt idx="186">
                  <c:v>51.198985179946071</c:v>
                </c:pt>
                <c:pt idx="187">
                  <c:v>51.583037576982704</c:v>
                </c:pt>
                <c:pt idx="188">
                  <c:v>52.800003610092517</c:v>
                </c:pt>
                <c:pt idx="189">
                  <c:v>53.337676965943814</c:v>
                </c:pt>
                <c:pt idx="190">
                  <c:v>53.316074018610493</c:v>
                </c:pt>
                <c:pt idx="191">
                  <c:v>54.713064612831253</c:v>
                </c:pt>
                <c:pt idx="192">
                  <c:v>54.230598789053992</c:v>
                </c:pt>
                <c:pt idx="193">
                  <c:v>55.034708495349427</c:v>
                </c:pt>
                <c:pt idx="194">
                  <c:v>56.450901709422013</c:v>
                </c:pt>
                <c:pt idx="195">
                  <c:v>56.839754761421602</c:v>
                </c:pt>
                <c:pt idx="196">
                  <c:v>56.837354433940128</c:v>
                </c:pt>
                <c:pt idx="197">
                  <c:v>58.613596770234551</c:v>
                </c:pt>
                <c:pt idx="198">
                  <c:v>59.907373282751713</c:v>
                </c:pt>
                <c:pt idx="199">
                  <c:v>61.590002847268458</c:v>
                </c:pt>
                <c:pt idx="200">
                  <c:v>64.196758492154572</c:v>
                </c:pt>
                <c:pt idx="201">
                  <c:v>66.237036851411702</c:v>
                </c:pt>
                <c:pt idx="202">
                  <c:v>68.70937415733502</c:v>
                </c:pt>
                <c:pt idx="203">
                  <c:v>71.409742573998841</c:v>
                </c:pt>
                <c:pt idx="204">
                  <c:v>73.214788840071009</c:v>
                </c:pt>
                <c:pt idx="205">
                  <c:v>75.015034451180242</c:v>
                </c:pt>
                <c:pt idx="206">
                  <c:v>78.293881790880477</c:v>
                </c:pt>
                <c:pt idx="207">
                  <c:v>81.198278043469998</c:v>
                </c:pt>
                <c:pt idx="208">
                  <c:v>83.877043512800526</c:v>
                </c:pt>
                <c:pt idx="209">
                  <c:v>85.550071767391358</c:v>
                </c:pt>
                <c:pt idx="210">
                  <c:v>87.232701331908103</c:v>
                </c:pt>
                <c:pt idx="211">
                  <c:v>89.222572814054118</c:v>
                </c:pt>
                <c:pt idx="212">
                  <c:v>91.366065255014874</c:v>
                </c:pt>
                <c:pt idx="213">
                  <c:v>90.681971922793338</c:v>
                </c:pt>
                <c:pt idx="214">
                  <c:v>91.267651828274253</c:v>
                </c:pt>
                <c:pt idx="215">
                  <c:v>93.015090234790918</c:v>
                </c:pt>
                <c:pt idx="216">
                  <c:v>94.179249063308205</c:v>
                </c:pt>
                <c:pt idx="217">
                  <c:v>95.091373506270202</c:v>
                </c:pt>
                <c:pt idx="218">
                  <c:v>95.977094346935942</c:v>
                </c:pt>
                <c:pt idx="219">
                  <c:v>98.845485687303295</c:v>
                </c:pt>
                <c:pt idx="220">
                  <c:v>103.79016029914995</c:v>
                </c:pt>
                <c:pt idx="221">
                  <c:v>107.57067608247927</c:v>
                </c:pt>
                <c:pt idx="222">
                  <c:v>109.12128763551468</c:v>
                </c:pt>
                <c:pt idx="223">
                  <c:v>111.42800234521596</c:v>
                </c:pt>
                <c:pt idx="224">
                  <c:v>112.96181160588102</c:v>
                </c:pt>
                <c:pt idx="225">
                  <c:v>115.85420622106317</c:v>
                </c:pt>
                <c:pt idx="226">
                  <c:v>117.81047311846847</c:v>
                </c:pt>
                <c:pt idx="227">
                  <c:v>118.58097824002323</c:v>
                </c:pt>
                <c:pt idx="228">
                  <c:v>120.5684493946878</c:v>
                </c:pt>
                <c:pt idx="229">
                  <c:v>124.84823329416479</c:v>
                </c:pt>
                <c:pt idx="230">
                  <c:v>129.25763487764164</c:v>
                </c:pt>
                <c:pt idx="231">
                  <c:v>132.54368319978624</c:v>
                </c:pt>
                <c:pt idx="232">
                  <c:v>137.89881381096589</c:v>
                </c:pt>
                <c:pt idx="233">
                  <c:v>142.74507499607182</c:v>
                </c:pt>
                <c:pt idx="234">
                  <c:v>148.73869271732482</c:v>
                </c:pt>
                <c:pt idx="235">
                  <c:v>151.92392728524737</c:v>
                </c:pt>
                <c:pt idx="236">
                  <c:v>156.66457406116822</c:v>
                </c:pt>
                <c:pt idx="237">
                  <c:v>160.03463384516476</c:v>
                </c:pt>
                <c:pt idx="238">
                  <c:v>164.62886064471545</c:v>
                </c:pt>
                <c:pt idx="239">
                  <c:v>167.68927818360117</c:v>
                </c:pt>
                <c:pt idx="240">
                  <c:v>170.25762858878366</c:v>
                </c:pt>
                <c:pt idx="241">
                  <c:v>173.1236196016695</c:v>
                </c:pt>
                <c:pt idx="242">
                  <c:v>178.20751320744188</c:v>
                </c:pt>
                <c:pt idx="243">
                  <c:v>182.41288695499307</c:v>
                </c:pt>
                <c:pt idx="244">
                  <c:v>185.51651038854533</c:v>
                </c:pt>
                <c:pt idx="245">
                  <c:v>188.25288371743136</c:v>
                </c:pt>
                <c:pt idx="246">
                  <c:v>192.5398685993527</c:v>
                </c:pt>
                <c:pt idx="247">
                  <c:v>197.06448590194054</c:v>
                </c:pt>
                <c:pt idx="248">
                  <c:v>202.58043845437928</c:v>
                </c:pt>
                <c:pt idx="249">
                  <c:v>209.25574918037216</c:v>
                </c:pt>
                <c:pt idx="250">
                  <c:v>214.24603001436688</c:v>
                </c:pt>
                <c:pt idx="251">
                  <c:v>217.66649667547446</c:v>
                </c:pt>
                <c:pt idx="252">
                  <c:v>220.49648277613812</c:v>
                </c:pt>
                <c:pt idx="253">
                  <c:v>221.33419706717427</c:v>
                </c:pt>
                <c:pt idx="254">
                  <c:v>224.69465554124474</c:v>
                </c:pt>
                <c:pt idx="255">
                  <c:v>229.47850821183235</c:v>
                </c:pt>
                <c:pt idx="256">
                  <c:v>233.4630518310874</c:v>
                </c:pt>
                <c:pt idx="257">
                  <c:v>237.59401542671267</c:v>
                </c:pt>
                <c:pt idx="258">
                  <c:v>239.76871212493259</c:v>
                </c:pt>
                <c:pt idx="259">
                  <c:v>237.39478824574994</c:v>
                </c:pt>
                <c:pt idx="260">
                  <c:v>237.99006946115671</c:v>
                </c:pt>
                <c:pt idx="261">
                  <c:v>236.25943334701043</c:v>
                </c:pt>
                <c:pt idx="262">
                  <c:v>234.31276775953097</c:v>
                </c:pt>
                <c:pt idx="263">
                  <c:v>231.82122783375584</c:v>
                </c:pt>
                <c:pt idx="264">
                  <c:v>225.99323270872495</c:v>
                </c:pt>
                <c:pt idx="265">
                  <c:v>222.76959290109863</c:v>
                </c:pt>
                <c:pt idx="266">
                  <c:v>219.76198256680553</c:v>
                </c:pt>
                <c:pt idx="267">
                  <c:v>215.87825270177257</c:v>
                </c:pt>
                <c:pt idx="268">
                  <c:v>214.66368699614421</c:v>
                </c:pt>
                <c:pt idx="269">
                  <c:v>212.08093462607292</c:v>
                </c:pt>
                <c:pt idx="270">
                  <c:v>208.32922277252129</c:v>
                </c:pt>
                <c:pt idx="271">
                  <c:v>206.07771559489399</c:v>
                </c:pt>
                <c:pt idx="272">
                  <c:v>200.50175485541843</c:v>
                </c:pt>
                <c:pt idx="273">
                  <c:v>195.44186452446075</c:v>
                </c:pt>
                <c:pt idx="274">
                  <c:v>189.88270607735561</c:v>
                </c:pt>
                <c:pt idx="275">
                  <c:v>185.37009041217513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'Случаев СНГ'!$A$50</c:f>
              <c:strCache>
                <c:ptCount val="1"/>
                <c:pt idx="0">
                  <c:v>Узбекистан</c:v>
                </c:pt>
              </c:strCache>
            </c:strRef>
          </c:tx>
          <c:marker>
            <c:symbol val="none"/>
          </c:marker>
          <c:cat>
            <c:numRef>
              <c:f>'Случаев СНГ'!$B$40:$JQ$40</c:f>
              <c:numCache>
                <c:formatCode>dd/mm/yyyy</c:formatCode>
                <c:ptCount val="276"/>
                <c:pt idx="0">
                  <c:v>43906</c:v>
                </c:pt>
                <c:pt idx="1">
                  <c:v>43907</c:v>
                </c:pt>
                <c:pt idx="2">
                  <c:v>43908</c:v>
                </c:pt>
                <c:pt idx="3">
                  <c:v>43909</c:v>
                </c:pt>
                <c:pt idx="4">
                  <c:v>43910</c:v>
                </c:pt>
                <c:pt idx="5">
                  <c:v>43911</c:v>
                </c:pt>
                <c:pt idx="6">
                  <c:v>43912</c:v>
                </c:pt>
                <c:pt idx="7">
                  <c:v>43913</c:v>
                </c:pt>
                <c:pt idx="8">
                  <c:v>43914</c:v>
                </c:pt>
                <c:pt idx="9">
                  <c:v>43915</c:v>
                </c:pt>
                <c:pt idx="10">
                  <c:v>43916</c:v>
                </c:pt>
                <c:pt idx="11">
                  <c:v>43917</c:v>
                </c:pt>
                <c:pt idx="12">
                  <c:v>43918</c:v>
                </c:pt>
                <c:pt idx="13">
                  <c:v>43919</c:v>
                </c:pt>
                <c:pt idx="14">
                  <c:v>43920</c:v>
                </c:pt>
                <c:pt idx="15">
                  <c:v>43921</c:v>
                </c:pt>
                <c:pt idx="16">
                  <c:v>43922</c:v>
                </c:pt>
                <c:pt idx="17">
                  <c:v>43923</c:v>
                </c:pt>
                <c:pt idx="18">
                  <c:v>43924</c:v>
                </c:pt>
                <c:pt idx="19">
                  <c:v>43925</c:v>
                </c:pt>
                <c:pt idx="20">
                  <c:v>43926</c:v>
                </c:pt>
                <c:pt idx="21">
                  <c:v>43927</c:v>
                </c:pt>
                <c:pt idx="22">
                  <c:v>43928</c:v>
                </c:pt>
                <c:pt idx="23">
                  <c:v>43929</c:v>
                </c:pt>
                <c:pt idx="24">
                  <c:v>43930</c:v>
                </c:pt>
                <c:pt idx="25">
                  <c:v>43931</c:v>
                </c:pt>
                <c:pt idx="26">
                  <c:v>43932</c:v>
                </c:pt>
                <c:pt idx="27">
                  <c:v>43933</c:v>
                </c:pt>
                <c:pt idx="28">
                  <c:v>43934</c:v>
                </c:pt>
                <c:pt idx="29">
                  <c:v>43935</c:v>
                </c:pt>
                <c:pt idx="30">
                  <c:v>43936</c:v>
                </c:pt>
                <c:pt idx="31">
                  <c:v>43937</c:v>
                </c:pt>
                <c:pt idx="32">
                  <c:v>43938</c:v>
                </c:pt>
                <c:pt idx="33">
                  <c:v>43939</c:v>
                </c:pt>
                <c:pt idx="34">
                  <c:v>43940</c:v>
                </c:pt>
                <c:pt idx="35">
                  <c:v>43941</c:v>
                </c:pt>
                <c:pt idx="36">
                  <c:v>43942</c:v>
                </c:pt>
                <c:pt idx="37">
                  <c:v>43943</c:v>
                </c:pt>
                <c:pt idx="38">
                  <c:v>43944</c:v>
                </c:pt>
                <c:pt idx="39">
                  <c:v>43945</c:v>
                </c:pt>
                <c:pt idx="40">
                  <c:v>43946</c:v>
                </c:pt>
                <c:pt idx="41">
                  <c:v>43947</c:v>
                </c:pt>
                <c:pt idx="42">
                  <c:v>43948</c:v>
                </c:pt>
                <c:pt idx="43">
                  <c:v>43949</c:v>
                </c:pt>
                <c:pt idx="44">
                  <c:v>43950</c:v>
                </c:pt>
                <c:pt idx="45">
                  <c:v>43951</c:v>
                </c:pt>
                <c:pt idx="46">
                  <c:v>43952</c:v>
                </c:pt>
                <c:pt idx="47">
                  <c:v>43953</c:v>
                </c:pt>
                <c:pt idx="48">
                  <c:v>43954</c:v>
                </c:pt>
                <c:pt idx="49">
                  <c:v>43955</c:v>
                </c:pt>
                <c:pt idx="50">
                  <c:v>43956</c:v>
                </c:pt>
                <c:pt idx="51">
                  <c:v>43957</c:v>
                </c:pt>
                <c:pt idx="52">
                  <c:v>43958</c:v>
                </c:pt>
                <c:pt idx="53">
                  <c:v>43959</c:v>
                </c:pt>
                <c:pt idx="54">
                  <c:v>43960</c:v>
                </c:pt>
                <c:pt idx="55">
                  <c:v>43961</c:v>
                </c:pt>
                <c:pt idx="56">
                  <c:v>43962</c:v>
                </c:pt>
                <c:pt idx="57">
                  <c:v>43963</c:v>
                </c:pt>
                <c:pt idx="58">
                  <c:v>43964</c:v>
                </c:pt>
                <c:pt idx="59">
                  <c:v>43965</c:v>
                </c:pt>
                <c:pt idx="60">
                  <c:v>43966</c:v>
                </c:pt>
                <c:pt idx="61">
                  <c:v>43967</c:v>
                </c:pt>
                <c:pt idx="62">
                  <c:v>43968</c:v>
                </c:pt>
                <c:pt idx="63">
                  <c:v>43969</c:v>
                </c:pt>
                <c:pt idx="64">
                  <c:v>43970</c:v>
                </c:pt>
                <c:pt idx="65">
                  <c:v>43971</c:v>
                </c:pt>
                <c:pt idx="66">
                  <c:v>43972</c:v>
                </c:pt>
                <c:pt idx="67">
                  <c:v>43973</c:v>
                </c:pt>
                <c:pt idx="68">
                  <c:v>43974</c:v>
                </c:pt>
                <c:pt idx="69">
                  <c:v>43975</c:v>
                </c:pt>
                <c:pt idx="70">
                  <c:v>43976</c:v>
                </c:pt>
                <c:pt idx="71">
                  <c:v>43977</c:v>
                </c:pt>
                <c:pt idx="72">
                  <c:v>43978</c:v>
                </c:pt>
                <c:pt idx="73">
                  <c:v>43979</c:v>
                </c:pt>
                <c:pt idx="74">
                  <c:v>43980</c:v>
                </c:pt>
                <c:pt idx="75">
                  <c:v>43981</c:v>
                </c:pt>
                <c:pt idx="76">
                  <c:v>43982</c:v>
                </c:pt>
                <c:pt idx="77">
                  <c:v>43983</c:v>
                </c:pt>
                <c:pt idx="78">
                  <c:v>43984</c:v>
                </c:pt>
                <c:pt idx="79">
                  <c:v>43985</c:v>
                </c:pt>
                <c:pt idx="80">
                  <c:v>43986</c:v>
                </c:pt>
                <c:pt idx="81">
                  <c:v>43987</c:v>
                </c:pt>
                <c:pt idx="82">
                  <c:v>43988</c:v>
                </c:pt>
                <c:pt idx="83">
                  <c:v>43989</c:v>
                </c:pt>
                <c:pt idx="84">
                  <c:v>43990</c:v>
                </c:pt>
                <c:pt idx="85">
                  <c:v>43991</c:v>
                </c:pt>
                <c:pt idx="86">
                  <c:v>43992</c:v>
                </c:pt>
                <c:pt idx="87">
                  <c:v>43993</c:v>
                </c:pt>
                <c:pt idx="88">
                  <c:v>43994</c:v>
                </c:pt>
                <c:pt idx="89">
                  <c:v>43995</c:v>
                </c:pt>
                <c:pt idx="90">
                  <c:v>43996</c:v>
                </c:pt>
                <c:pt idx="91">
                  <c:v>43997</c:v>
                </c:pt>
                <c:pt idx="92">
                  <c:v>43998</c:v>
                </c:pt>
                <c:pt idx="93">
                  <c:v>43999</c:v>
                </c:pt>
                <c:pt idx="94">
                  <c:v>44000</c:v>
                </c:pt>
                <c:pt idx="95">
                  <c:v>44001</c:v>
                </c:pt>
                <c:pt idx="96">
                  <c:v>44002</c:v>
                </c:pt>
                <c:pt idx="97">
                  <c:v>44003</c:v>
                </c:pt>
                <c:pt idx="98">
                  <c:v>44004</c:v>
                </c:pt>
                <c:pt idx="99">
                  <c:v>44005</c:v>
                </c:pt>
                <c:pt idx="100">
                  <c:v>44006</c:v>
                </c:pt>
                <c:pt idx="101">
                  <c:v>44007</c:v>
                </c:pt>
                <c:pt idx="102">
                  <c:v>44008</c:v>
                </c:pt>
                <c:pt idx="103">
                  <c:v>44009</c:v>
                </c:pt>
                <c:pt idx="104">
                  <c:v>44010</c:v>
                </c:pt>
                <c:pt idx="105">
                  <c:v>44011</c:v>
                </c:pt>
                <c:pt idx="106">
                  <c:v>44012</c:v>
                </c:pt>
                <c:pt idx="107">
                  <c:v>44013</c:v>
                </c:pt>
                <c:pt idx="108">
                  <c:v>44014</c:v>
                </c:pt>
                <c:pt idx="109">
                  <c:v>44015</c:v>
                </c:pt>
                <c:pt idx="110">
                  <c:v>44016</c:v>
                </c:pt>
                <c:pt idx="111">
                  <c:v>44017</c:v>
                </c:pt>
                <c:pt idx="112">
                  <c:v>44018</c:v>
                </c:pt>
                <c:pt idx="113">
                  <c:v>44019</c:v>
                </c:pt>
                <c:pt idx="114">
                  <c:v>44020</c:v>
                </c:pt>
                <c:pt idx="115">
                  <c:v>44021</c:v>
                </c:pt>
                <c:pt idx="116">
                  <c:v>44022</c:v>
                </c:pt>
                <c:pt idx="117">
                  <c:v>44023</c:v>
                </c:pt>
                <c:pt idx="118">
                  <c:v>44024</c:v>
                </c:pt>
                <c:pt idx="119">
                  <c:v>44025</c:v>
                </c:pt>
                <c:pt idx="120">
                  <c:v>44026</c:v>
                </c:pt>
                <c:pt idx="121">
                  <c:v>44027</c:v>
                </c:pt>
                <c:pt idx="122">
                  <c:v>44028</c:v>
                </c:pt>
                <c:pt idx="123">
                  <c:v>44029</c:v>
                </c:pt>
                <c:pt idx="124">
                  <c:v>44030</c:v>
                </c:pt>
                <c:pt idx="125">
                  <c:v>44031</c:v>
                </c:pt>
                <c:pt idx="126">
                  <c:v>44032</c:v>
                </c:pt>
                <c:pt idx="127">
                  <c:v>44033</c:v>
                </c:pt>
                <c:pt idx="128">
                  <c:v>44034</c:v>
                </c:pt>
                <c:pt idx="129">
                  <c:v>44035</c:v>
                </c:pt>
                <c:pt idx="130">
                  <c:v>44036</c:v>
                </c:pt>
                <c:pt idx="131">
                  <c:v>44037</c:v>
                </c:pt>
                <c:pt idx="132">
                  <c:v>44038</c:v>
                </c:pt>
                <c:pt idx="133">
                  <c:v>44039</c:v>
                </c:pt>
                <c:pt idx="134">
                  <c:v>44040</c:v>
                </c:pt>
                <c:pt idx="135">
                  <c:v>44041</c:v>
                </c:pt>
                <c:pt idx="136">
                  <c:v>44042</c:v>
                </c:pt>
                <c:pt idx="137">
                  <c:v>44043</c:v>
                </c:pt>
                <c:pt idx="138">
                  <c:v>44044</c:v>
                </c:pt>
                <c:pt idx="139">
                  <c:v>44045</c:v>
                </c:pt>
                <c:pt idx="140">
                  <c:v>44046</c:v>
                </c:pt>
                <c:pt idx="141">
                  <c:v>44047</c:v>
                </c:pt>
                <c:pt idx="142">
                  <c:v>44048</c:v>
                </c:pt>
                <c:pt idx="143">
                  <c:v>44049</c:v>
                </c:pt>
                <c:pt idx="144">
                  <c:v>44050</c:v>
                </c:pt>
                <c:pt idx="145">
                  <c:v>44051</c:v>
                </c:pt>
                <c:pt idx="146">
                  <c:v>44052</c:v>
                </c:pt>
                <c:pt idx="147">
                  <c:v>44053</c:v>
                </c:pt>
                <c:pt idx="148">
                  <c:v>44054</c:v>
                </c:pt>
                <c:pt idx="149">
                  <c:v>44055</c:v>
                </c:pt>
                <c:pt idx="150">
                  <c:v>44056</c:v>
                </c:pt>
                <c:pt idx="151">
                  <c:v>44057</c:v>
                </c:pt>
                <c:pt idx="152">
                  <c:v>44058</c:v>
                </c:pt>
                <c:pt idx="153">
                  <c:v>44059</c:v>
                </c:pt>
                <c:pt idx="154">
                  <c:v>44060</c:v>
                </c:pt>
                <c:pt idx="155">
                  <c:v>44061</c:v>
                </c:pt>
                <c:pt idx="156">
                  <c:v>44062</c:v>
                </c:pt>
                <c:pt idx="157">
                  <c:v>44063</c:v>
                </c:pt>
                <c:pt idx="158">
                  <c:v>44064</c:v>
                </c:pt>
                <c:pt idx="159">
                  <c:v>44065</c:v>
                </c:pt>
                <c:pt idx="160">
                  <c:v>44066</c:v>
                </c:pt>
                <c:pt idx="161">
                  <c:v>44067</c:v>
                </c:pt>
                <c:pt idx="162">
                  <c:v>44068</c:v>
                </c:pt>
                <c:pt idx="163">
                  <c:v>44069</c:v>
                </c:pt>
                <c:pt idx="164">
                  <c:v>44070</c:v>
                </c:pt>
                <c:pt idx="165">
                  <c:v>44071</c:v>
                </c:pt>
                <c:pt idx="166">
                  <c:v>44072</c:v>
                </c:pt>
                <c:pt idx="167">
                  <c:v>44073</c:v>
                </c:pt>
                <c:pt idx="168">
                  <c:v>44074</c:v>
                </c:pt>
                <c:pt idx="169">
                  <c:v>44075</c:v>
                </c:pt>
                <c:pt idx="170">
                  <c:v>44076</c:v>
                </c:pt>
                <c:pt idx="171">
                  <c:v>44077</c:v>
                </c:pt>
                <c:pt idx="172">
                  <c:v>44078</c:v>
                </c:pt>
                <c:pt idx="173">
                  <c:v>44079</c:v>
                </c:pt>
                <c:pt idx="174">
                  <c:v>44080</c:v>
                </c:pt>
                <c:pt idx="175">
                  <c:v>44081</c:v>
                </c:pt>
                <c:pt idx="176">
                  <c:v>44082</c:v>
                </c:pt>
                <c:pt idx="177">
                  <c:v>44083</c:v>
                </c:pt>
                <c:pt idx="178">
                  <c:v>44084</c:v>
                </c:pt>
                <c:pt idx="179">
                  <c:v>44085</c:v>
                </c:pt>
                <c:pt idx="180">
                  <c:v>44086</c:v>
                </c:pt>
                <c:pt idx="181">
                  <c:v>44087</c:v>
                </c:pt>
                <c:pt idx="182">
                  <c:v>44088</c:v>
                </c:pt>
                <c:pt idx="183">
                  <c:v>44089</c:v>
                </c:pt>
                <c:pt idx="184">
                  <c:v>44090</c:v>
                </c:pt>
                <c:pt idx="185">
                  <c:v>44091</c:v>
                </c:pt>
                <c:pt idx="186">
                  <c:v>44092</c:v>
                </c:pt>
                <c:pt idx="187">
                  <c:v>44093</c:v>
                </c:pt>
                <c:pt idx="188">
                  <c:v>44094</c:v>
                </c:pt>
                <c:pt idx="189">
                  <c:v>44095</c:v>
                </c:pt>
                <c:pt idx="190">
                  <c:v>44096</c:v>
                </c:pt>
                <c:pt idx="191">
                  <c:v>44097</c:v>
                </c:pt>
                <c:pt idx="192">
                  <c:v>44098</c:v>
                </c:pt>
                <c:pt idx="193">
                  <c:v>44099</c:v>
                </c:pt>
                <c:pt idx="194">
                  <c:v>44100</c:v>
                </c:pt>
                <c:pt idx="195">
                  <c:v>44101</c:v>
                </c:pt>
                <c:pt idx="196">
                  <c:v>44102</c:v>
                </c:pt>
                <c:pt idx="197">
                  <c:v>44103</c:v>
                </c:pt>
                <c:pt idx="198">
                  <c:v>44104</c:v>
                </c:pt>
                <c:pt idx="199">
                  <c:v>44105</c:v>
                </c:pt>
                <c:pt idx="200">
                  <c:v>44106</c:v>
                </c:pt>
                <c:pt idx="201">
                  <c:v>44107</c:v>
                </c:pt>
                <c:pt idx="202">
                  <c:v>44108</c:v>
                </c:pt>
                <c:pt idx="203">
                  <c:v>44109</c:v>
                </c:pt>
                <c:pt idx="204">
                  <c:v>44110</c:v>
                </c:pt>
                <c:pt idx="205">
                  <c:v>44111</c:v>
                </c:pt>
                <c:pt idx="206">
                  <c:v>44112</c:v>
                </c:pt>
                <c:pt idx="207">
                  <c:v>44113</c:v>
                </c:pt>
                <c:pt idx="208">
                  <c:v>44114</c:v>
                </c:pt>
                <c:pt idx="209">
                  <c:v>44115</c:v>
                </c:pt>
                <c:pt idx="210">
                  <c:v>44116</c:v>
                </c:pt>
                <c:pt idx="211">
                  <c:v>44117</c:v>
                </c:pt>
                <c:pt idx="212">
                  <c:v>44118</c:v>
                </c:pt>
                <c:pt idx="213">
                  <c:v>44119</c:v>
                </c:pt>
                <c:pt idx="214">
                  <c:v>44120</c:v>
                </c:pt>
                <c:pt idx="215">
                  <c:v>44121</c:v>
                </c:pt>
                <c:pt idx="216">
                  <c:v>44122</c:v>
                </c:pt>
                <c:pt idx="217">
                  <c:v>44123</c:v>
                </c:pt>
                <c:pt idx="218">
                  <c:v>44124</c:v>
                </c:pt>
                <c:pt idx="219">
                  <c:v>44125</c:v>
                </c:pt>
                <c:pt idx="220">
                  <c:v>44126</c:v>
                </c:pt>
                <c:pt idx="221">
                  <c:v>44127</c:v>
                </c:pt>
                <c:pt idx="222">
                  <c:v>44128</c:v>
                </c:pt>
                <c:pt idx="223">
                  <c:v>44129</c:v>
                </c:pt>
                <c:pt idx="224">
                  <c:v>44130</c:v>
                </c:pt>
                <c:pt idx="225">
                  <c:v>44131</c:v>
                </c:pt>
                <c:pt idx="226">
                  <c:v>44132</c:v>
                </c:pt>
                <c:pt idx="227">
                  <c:v>44133</c:v>
                </c:pt>
                <c:pt idx="228">
                  <c:v>44134</c:v>
                </c:pt>
                <c:pt idx="229">
                  <c:v>44135</c:v>
                </c:pt>
                <c:pt idx="230">
                  <c:v>44136</c:v>
                </c:pt>
                <c:pt idx="231">
                  <c:v>44137</c:v>
                </c:pt>
                <c:pt idx="232">
                  <c:v>44138</c:v>
                </c:pt>
                <c:pt idx="233">
                  <c:v>44139</c:v>
                </c:pt>
                <c:pt idx="234">
                  <c:v>44140</c:v>
                </c:pt>
                <c:pt idx="235">
                  <c:v>44141</c:v>
                </c:pt>
                <c:pt idx="236">
                  <c:v>44142</c:v>
                </c:pt>
                <c:pt idx="237">
                  <c:v>44143</c:v>
                </c:pt>
                <c:pt idx="238">
                  <c:v>44144</c:v>
                </c:pt>
                <c:pt idx="239">
                  <c:v>44145</c:v>
                </c:pt>
                <c:pt idx="240">
                  <c:v>44146</c:v>
                </c:pt>
                <c:pt idx="241">
                  <c:v>44147</c:v>
                </c:pt>
                <c:pt idx="242">
                  <c:v>44148</c:v>
                </c:pt>
                <c:pt idx="243">
                  <c:v>44149</c:v>
                </c:pt>
                <c:pt idx="244">
                  <c:v>44150</c:v>
                </c:pt>
                <c:pt idx="245">
                  <c:v>44151</c:v>
                </c:pt>
                <c:pt idx="246">
                  <c:v>44152</c:v>
                </c:pt>
                <c:pt idx="247">
                  <c:v>44153</c:v>
                </c:pt>
                <c:pt idx="248">
                  <c:v>44154</c:v>
                </c:pt>
                <c:pt idx="249">
                  <c:v>44155</c:v>
                </c:pt>
                <c:pt idx="250">
                  <c:v>44156</c:v>
                </c:pt>
                <c:pt idx="251">
                  <c:v>44157</c:v>
                </c:pt>
                <c:pt idx="252">
                  <c:v>44158</c:v>
                </c:pt>
                <c:pt idx="253">
                  <c:v>44159</c:v>
                </c:pt>
                <c:pt idx="254">
                  <c:v>44160</c:v>
                </c:pt>
                <c:pt idx="255">
                  <c:v>44161</c:v>
                </c:pt>
                <c:pt idx="256">
                  <c:v>44162</c:v>
                </c:pt>
                <c:pt idx="257">
                  <c:v>44163</c:v>
                </c:pt>
                <c:pt idx="258">
                  <c:v>44164</c:v>
                </c:pt>
                <c:pt idx="259">
                  <c:v>44165</c:v>
                </c:pt>
                <c:pt idx="260">
                  <c:v>44166</c:v>
                </c:pt>
                <c:pt idx="261">
                  <c:v>44167</c:v>
                </c:pt>
                <c:pt idx="262">
                  <c:v>44168</c:v>
                </c:pt>
                <c:pt idx="263">
                  <c:v>44169</c:v>
                </c:pt>
                <c:pt idx="264">
                  <c:v>44170</c:v>
                </c:pt>
                <c:pt idx="265">
                  <c:v>44171</c:v>
                </c:pt>
                <c:pt idx="266">
                  <c:v>44172</c:v>
                </c:pt>
                <c:pt idx="267">
                  <c:v>44173</c:v>
                </c:pt>
                <c:pt idx="268">
                  <c:v>44174</c:v>
                </c:pt>
                <c:pt idx="269">
                  <c:v>44175</c:v>
                </c:pt>
                <c:pt idx="270">
                  <c:v>44176</c:v>
                </c:pt>
                <c:pt idx="271">
                  <c:v>44177</c:v>
                </c:pt>
                <c:pt idx="272">
                  <c:v>44178</c:v>
                </c:pt>
                <c:pt idx="273">
                  <c:v>44179</c:v>
                </c:pt>
                <c:pt idx="274">
                  <c:v>44180</c:v>
                </c:pt>
                <c:pt idx="275">
                  <c:v>44181</c:v>
                </c:pt>
              </c:numCache>
            </c:numRef>
          </c:cat>
          <c:val>
            <c:numRef>
              <c:f>'Случаев СНГ'!$B$50:$JQ$50</c:f>
              <c:numCache>
                <c:formatCode>General</c:formatCode>
                <c:ptCount val="276"/>
                <c:pt idx="0">
                  <c:v>1.7530553344027561E-2</c:v>
                </c:pt>
                <c:pt idx="1">
                  <c:v>2.9217588906712593E-2</c:v>
                </c:pt>
                <c:pt idx="2">
                  <c:v>4.3826383360068888E-2</c:v>
                </c:pt>
                <c:pt idx="3">
                  <c:v>6.7200454485438973E-2</c:v>
                </c:pt>
                <c:pt idx="4">
                  <c:v>9.6418043392151556E-2</c:v>
                </c:pt>
                <c:pt idx="5">
                  <c:v>0.12563563229886415</c:v>
                </c:pt>
                <c:pt idx="6">
                  <c:v>0.12271387340819291</c:v>
                </c:pt>
                <c:pt idx="7">
                  <c:v>0.11687035562685037</c:v>
                </c:pt>
                <c:pt idx="8">
                  <c:v>0.11687035562685037</c:v>
                </c:pt>
                <c:pt idx="9">
                  <c:v>0.13147915008020669</c:v>
                </c:pt>
                <c:pt idx="10">
                  <c:v>0.15193146231490551</c:v>
                </c:pt>
                <c:pt idx="11">
                  <c:v>0.16069673898691925</c:v>
                </c:pt>
                <c:pt idx="12">
                  <c:v>0.17822729233094683</c:v>
                </c:pt>
                <c:pt idx="13">
                  <c:v>0.29509764795779725</c:v>
                </c:pt>
                <c:pt idx="14">
                  <c:v>0.30094116573913976</c:v>
                </c:pt>
                <c:pt idx="15">
                  <c:v>0.35645458466189367</c:v>
                </c:pt>
                <c:pt idx="16">
                  <c:v>0.35353282577122236</c:v>
                </c:pt>
                <c:pt idx="17">
                  <c:v>0.37982865578726388</c:v>
                </c:pt>
                <c:pt idx="18">
                  <c:v>0.40612448580330507</c:v>
                </c:pt>
                <c:pt idx="19">
                  <c:v>0.47332494028874411</c:v>
                </c:pt>
                <c:pt idx="20">
                  <c:v>0.57850826035290936</c:v>
                </c:pt>
                <c:pt idx="21">
                  <c:v>0.8999017383267478</c:v>
                </c:pt>
                <c:pt idx="22">
                  <c:v>1.0167720939535982</c:v>
                </c:pt>
                <c:pt idx="23">
                  <c:v>1.0635202362043379</c:v>
                </c:pt>
                <c:pt idx="24">
                  <c:v>1.101503101783065</c:v>
                </c:pt>
                <c:pt idx="25">
                  <c:v>1.1599382795964899</c:v>
                </c:pt>
                <c:pt idx="26">
                  <c:v>1.4638012042263007</c:v>
                </c:pt>
                <c:pt idx="27">
                  <c:v>1.5280798998210685</c:v>
                </c:pt>
                <c:pt idx="28">
                  <c:v>1.5806715598531513</c:v>
                </c:pt>
                <c:pt idx="29">
                  <c:v>1.8845344844829619</c:v>
                </c:pt>
                <c:pt idx="30">
                  <c:v>2.2117714802381427</c:v>
                </c:pt>
                <c:pt idx="31">
                  <c:v>2.2409890691448564</c:v>
                </c:pt>
                <c:pt idx="32">
                  <c:v>2.2818936936142533</c:v>
                </c:pt>
                <c:pt idx="33">
                  <c:v>2.1124316779553207</c:v>
                </c:pt>
                <c:pt idx="34">
                  <c:v>2.0452312234698811</c:v>
                </c:pt>
                <c:pt idx="35">
                  <c:v>1.8377863422322218</c:v>
                </c:pt>
                <c:pt idx="36">
                  <c:v>1.4988623109143557</c:v>
                </c:pt>
                <c:pt idx="37">
                  <c:v>1.2096081807379011</c:v>
                </c:pt>
                <c:pt idx="38">
                  <c:v>1.1949993862845447</c:v>
                </c:pt>
                <c:pt idx="39">
                  <c:v>1.1657817973778322</c:v>
                </c:pt>
                <c:pt idx="40">
                  <c:v>1.0868943073297082</c:v>
                </c:pt>
                <c:pt idx="41">
                  <c:v>0.88821470276406267</c:v>
                </c:pt>
                <c:pt idx="42">
                  <c:v>0.80932721271593877</c:v>
                </c:pt>
                <c:pt idx="43">
                  <c:v>0.7625790704651989</c:v>
                </c:pt>
                <c:pt idx="44">
                  <c:v>0.83562304273198029</c:v>
                </c:pt>
                <c:pt idx="45">
                  <c:v>0.82101424827862379</c:v>
                </c:pt>
                <c:pt idx="46">
                  <c:v>0.82393600716929505</c:v>
                </c:pt>
                <c:pt idx="47">
                  <c:v>0.74797027601184263</c:v>
                </c:pt>
                <c:pt idx="48">
                  <c:v>0.81809248938795243</c:v>
                </c:pt>
                <c:pt idx="49">
                  <c:v>0.83270128384130893</c:v>
                </c:pt>
                <c:pt idx="50">
                  <c:v>0.78303138269989769</c:v>
                </c:pt>
                <c:pt idx="51">
                  <c:v>0.67492630374506091</c:v>
                </c:pt>
                <c:pt idx="52">
                  <c:v>0.7567355526838565</c:v>
                </c:pt>
                <c:pt idx="53">
                  <c:v>0.69830037487043084</c:v>
                </c:pt>
                <c:pt idx="54">
                  <c:v>0.67492630374506091</c:v>
                </c:pt>
                <c:pt idx="55">
                  <c:v>0.78595314159056862</c:v>
                </c:pt>
                <c:pt idx="56">
                  <c:v>0.86776239052936399</c:v>
                </c:pt>
                <c:pt idx="57">
                  <c:v>0.91158877388943271</c:v>
                </c:pt>
                <c:pt idx="58">
                  <c:v>1.1073466195644071</c:v>
                </c:pt>
                <c:pt idx="59">
                  <c:v>1.0138503350629267</c:v>
                </c:pt>
                <c:pt idx="60">
                  <c:v>1.0547549595323247</c:v>
                </c:pt>
                <c:pt idx="61">
                  <c:v>1.1365642084711198</c:v>
                </c:pt>
                <c:pt idx="62">
                  <c:v>0.97878922837487203</c:v>
                </c:pt>
                <c:pt idx="63">
                  <c:v>0.89113646165473392</c:v>
                </c:pt>
                <c:pt idx="64">
                  <c:v>0.98171098726554307</c:v>
                </c:pt>
                <c:pt idx="65">
                  <c:v>0.95541515724950188</c:v>
                </c:pt>
                <c:pt idx="66">
                  <c:v>0.93204108612413183</c:v>
                </c:pt>
                <c:pt idx="67">
                  <c:v>0.99924154060957071</c:v>
                </c:pt>
                <c:pt idx="68">
                  <c:v>1.101503101783065</c:v>
                </c:pt>
                <c:pt idx="69">
                  <c:v>1.2008429040658877</c:v>
                </c:pt>
                <c:pt idx="70">
                  <c:v>1.1628600384871612</c:v>
                </c:pt>
                <c:pt idx="71">
                  <c:v>1.2709651174419978</c:v>
                </c:pt>
                <c:pt idx="72">
                  <c:v>1.2563563229886416</c:v>
                </c:pt>
                <c:pt idx="73">
                  <c:v>1.4024442675222042</c:v>
                </c:pt>
                <c:pt idx="74">
                  <c:v>1.285573911895354</c:v>
                </c:pt>
                <c:pt idx="75">
                  <c:v>1.2592780818793128</c:v>
                </c:pt>
                <c:pt idx="76">
                  <c:v>1.3410873308181082</c:v>
                </c:pt>
                <c:pt idx="77">
                  <c:v>1.4988623109143557</c:v>
                </c:pt>
                <c:pt idx="78">
                  <c:v>1.3732266786154916</c:v>
                </c:pt>
                <c:pt idx="79">
                  <c:v>1.3849137141781769</c:v>
                </c:pt>
                <c:pt idx="80">
                  <c:v>1.4462706508822734</c:v>
                </c:pt>
                <c:pt idx="81">
                  <c:v>1.5748280420718088</c:v>
                </c:pt>
                <c:pt idx="82">
                  <c:v>1.6011238720878498</c:v>
                </c:pt>
                <c:pt idx="83">
                  <c:v>2.0686052945952511</c:v>
                </c:pt>
                <c:pt idx="84">
                  <c:v>2.156258061315389</c:v>
                </c:pt>
                <c:pt idx="85">
                  <c:v>2.2205367569101582</c:v>
                </c:pt>
                <c:pt idx="86">
                  <c:v>2.2789719347235824</c:v>
                </c:pt>
                <c:pt idx="87">
                  <c:v>2.3432506303183493</c:v>
                </c:pt>
                <c:pt idx="88">
                  <c:v>2.5185561637586247</c:v>
                </c:pt>
                <c:pt idx="89">
                  <c:v>2.5477737526653392</c:v>
                </c:pt>
                <c:pt idx="90">
                  <c:v>2.1883974091127736</c:v>
                </c:pt>
                <c:pt idx="91">
                  <c:v>2.4046075670224472</c:v>
                </c:pt>
                <c:pt idx="92">
                  <c:v>2.8428714006231348</c:v>
                </c:pt>
                <c:pt idx="93">
                  <c:v>3.094142665220863</c:v>
                </c:pt>
                <c:pt idx="94">
                  <c:v>2.9977246218287119</c:v>
                </c:pt>
                <c:pt idx="95">
                  <c:v>3.1467343252529472</c:v>
                </c:pt>
                <c:pt idx="96">
                  <c:v>3.4681278032267846</c:v>
                </c:pt>
                <c:pt idx="97">
                  <c:v>3.6083722299790053</c:v>
                </c:pt>
                <c:pt idx="98">
                  <c:v>3.5002671510241687</c:v>
                </c:pt>
                <c:pt idx="99">
                  <c:v>3.4155361431947018</c:v>
                </c:pt>
                <c:pt idx="100">
                  <c:v>3.8216606289980066</c:v>
                </c:pt>
                <c:pt idx="101">
                  <c:v>4.1196800358464758</c:v>
                </c:pt>
                <c:pt idx="102">
                  <c:v>4.3271249170841344</c:v>
                </c:pt>
                <c:pt idx="103">
                  <c:v>4.4673693438363564</c:v>
                </c:pt>
                <c:pt idx="104">
                  <c:v>4.771232268466167</c:v>
                </c:pt>
                <c:pt idx="105">
                  <c:v>5.1452174064720877</c:v>
                </c:pt>
                <c:pt idx="106">
                  <c:v>5.3789581177257872</c:v>
                </c:pt>
                <c:pt idx="107">
                  <c:v>5.232870173192226</c:v>
                </c:pt>
                <c:pt idx="108">
                  <c:v>5.5542636511660639</c:v>
                </c:pt>
                <c:pt idx="109">
                  <c:v>5.7529432557317097</c:v>
                </c:pt>
                <c:pt idx="110">
                  <c:v>5.919483512499971</c:v>
                </c:pt>
                <c:pt idx="111">
                  <c:v>6.0538844214708485</c:v>
                </c:pt>
                <c:pt idx="112">
                  <c:v>6.2525640260364925</c:v>
                </c:pt>
                <c:pt idx="113">
                  <c:v>6.822307009717389</c:v>
                </c:pt>
                <c:pt idx="114">
                  <c:v>6.7521847963412789</c:v>
                </c:pt>
                <c:pt idx="115">
                  <c:v>7.2634926022087507</c:v>
                </c:pt>
                <c:pt idx="116">
                  <c:v>7.6871476413560815</c:v>
                </c:pt>
                <c:pt idx="117">
                  <c:v>8.1955336883328815</c:v>
                </c:pt>
                <c:pt idx="118">
                  <c:v>8.6980762175283406</c:v>
                </c:pt>
                <c:pt idx="119">
                  <c:v>9.4343594579774948</c:v>
                </c:pt>
                <c:pt idx="120">
                  <c:v>9.4869511180095785</c:v>
                </c:pt>
                <c:pt idx="121">
                  <c:v>10.194016769552022</c:v>
                </c:pt>
                <c:pt idx="122">
                  <c:v>10.231999635130748</c:v>
                </c:pt>
                <c:pt idx="123">
                  <c:v>10.459896828603112</c:v>
                </c:pt>
                <c:pt idx="124">
                  <c:v>10.731620405435532</c:v>
                </c:pt>
                <c:pt idx="125">
                  <c:v>10.971204634470578</c:v>
                </c:pt>
                <c:pt idx="126">
                  <c:v>10.395618133008345</c:v>
                </c:pt>
                <c:pt idx="127">
                  <c:v>11.090996748988102</c:v>
                </c:pt>
                <c:pt idx="128">
                  <c:v>11.096840266769444</c:v>
                </c:pt>
                <c:pt idx="129">
                  <c:v>11.453294851431338</c:v>
                </c:pt>
                <c:pt idx="130">
                  <c:v>10.965361116689238</c:v>
                </c:pt>
                <c:pt idx="131">
                  <c:v>11.003343982267962</c:v>
                </c:pt>
                <c:pt idx="132">
                  <c:v>11.041326847846689</c:v>
                </c:pt>
                <c:pt idx="133">
                  <c:v>11.862341096125316</c:v>
                </c:pt>
                <c:pt idx="134">
                  <c:v>11.155275444582868</c:v>
                </c:pt>
                <c:pt idx="135">
                  <c:v>12.288917894163315</c:v>
                </c:pt>
                <c:pt idx="136">
                  <c:v>12.519736846526349</c:v>
                </c:pt>
                <c:pt idx="137">
                  <c:v>13.583257082730682</c:v>
                </c:pt>
                <c:pt idx="138">
                  <c:v>14.115017200832851</c:v>
                </c:pt>
                <c:pt idx="139">
                  <c:v>14.039051469675398</c:v>
                </c:pt>
                <c:pt idx="140">
                  <c:v>14.190982931990305</c:v>
                </c:pt>
                <c:pt idx="141">
                  <c:v>15.625566547309896</c:v>
                </c:pt>
                <c:pt idx="142">
                  <c:v>15.216520302615917</c:v>
                </c:pt>
                <c:pt idx="143">
                  <c:v>14.737351844545829</c:v>
                </c:pt>
                <c:pt idx="144">
                  <c:v>14.749038880108515</c:v>
                </c:pt>
                <c:pt idx="145">
                  <c:v>14.226044038678364</c:v>
                </c:pt>
                <c:pt idx="146">
                  <c:v>15.406434630509553</c:v>
                </c:pt>
                <c:pt idx="147">
                  <c:v>15.304173069336054</c:v>
                </c:pt>
                <c:pt idx="148">
                  <c:v>13.732266786154918</c:v>
                </c:pt>
                <c:pt idx="149">
                  <c:v>14.202669967552993</c:v>
                </c:pt>
                <c:pt idx="150">
                  <c:v>14.632168524481665</c:v>
                </c:pt>
                <c:pt idx="151">
                  <c:v>13.919259355157878</c:v>
                </c:pt>
                <c:pt idx="152">
                  <c:v>14.246496350913059</c:v>
                </c:pt>
                <c:pt idx="153">
                  <c:v>13.790701963968344</c:v>
                </c:pt>
                <c:pt idx="154">
                  <c:v>12.849895601172198</c:v>
                </c:pt>
                <c:pt idx="155">
                  <c:v>13.454699691541151</c:v>
                </c:pt>
                <c:pt idx="156">
                  <c:v>13.025201134612471</c:v>
                </c:pt>
                <c:pt idx="157">
                  <c:v>12.341509554195401</c:v>
                </c:pt>
                <c:pt idx="158">
                  <c:v>12.426240562024866</c:v>
                </c:pt>
                <c:pt idx="159">
                  <c:v>11.698722598247722</c:v>
                </c:pt>
                <c:pt idx="160">
                  <c:v>10.568001907557944</c:v>
                </c:pt>
                <c:pt idx="161">
                  <c:v>10.652732915387416</c:v>
                </c:pt>
                <c:pt idx="162">
                  <c:v>9.6096649914177714</c:v>
                </c:pt>
                <c:pt idx="163">
                  <c:v>8.3328563561944335</c:v>
                </c:pt>
                <c:pt idx="164">
                  <c:v>8.473100782946652</c:v>
                </c:pt>
                <c:pt idx="165">
                  <c:v>7.7309740247161516</c:v>
                </c:pt>
                <c:pt idx="166">
                  <c:v>7.4066587878516437</c:v>
                </c:pt>
                <c:pt idx="167">
                  <c:v>7.2401185310833807</c:v>
                </c:pt>
                <c:pt idx="168">
                  <c:v>7.4358763767583547</c:v>
                </c:pt>
                <c:pt idx="169">
                  <c:v>7.2634926022087507</c:v>
                </c:pt>
                <c:pt idx="170">
                  <c:v>7.2255097366300243</c:v>
                </c:pt>
                <c:pt idx="171">
                  <c:v>6.5476616739942921</c:v>
                </c:pt>
                <c:pt idx="172">
                  <c:v>6.6557667529491296</c:v>
                </c:pt>
                <c:pt idx="173">
                  <c:v>6.5038352906342229</c:v>
                </c:pt>
                <c:pt idx="174">
                  <c:v>6.3197644805219344</c:v>
                </c:pt>
                <c:pt idx="175">
                  <c:v>5.8435177813425181</c:v>
                </c:pt>
                <c:pt idx="176">
                  <c:v>6.2934686505058925</c:v>
                </c:pt>
                <c:pt idx="177">
                  <c:v>7.2839449144434489</c:v>
                </c:pt>
                <c:pt idx="178">
                  <c:v>8.137098510519456</c:v>
                </c:pt>
                <c:pt idx="179">
                  <c:v>9.2386016123025172</c:v>
                </c:pt>
                <c:pt idx="180">
                  <c:v>10.015789477221078</c:v>
                </c:pt>
                <c:pt idx="181">
                  <c:v>10.810507895483662</c:v>
                </c:pt>
                <c:pt idx="182">
                  <c:v>11.520495305916775</c:v>
                </c:pt>
                <c:pt idx="183">
                  <c:v>12.119455878504384</c:v>
                </c:pt>
                <c:pt idx="184">
                  <c:v>11.935385068392094</c:v>
                </c:pt>
                <c:pt idx="185">
                  <c:v>12.136986431848413</c:v>
                </c:pt>
                <c:pt idx="186">
                  <c:v>11.958759139517465</c:v>
                </c:pt>
                <c:pt idx="187">
                  <c:v>12.478832222056951</c:v>
                </c:pt>
                <c:pt idx="188">
                  <c:v>12.718416451091992</c:v>
                </c:pt>
                <c:pt idx="189">
                  <c:v>12.370727143102112</c:v>
                </c:pt>
                <c:pt idx="190">
                  <c:v>12.435005838696879</c:v>
                </c:pt>
                <c:pt idx="191">
                  <c:v>12.446692874259567</c:v>
                </c:pt>
                <c:pt idx="192">
                  <c:v>12.291839653053987</c:v>
                </c:pt>
                <c:pt idx="193">
                  <c:v>12.093160048488343</c:v>
                </c:pt>
                <c:pt idx="194">
                  <c:v>11.181571274598909</c:v>
                </c:pt>
                <c:pt idx="195">
                  <c:v>10.752072717670234</c:v>
                </c:pt>
                <c:pt idx="196">
                  <c:v>10.828038448827687</c:v>
                </c:pt>
                <c:pt idx="197">
                  <c:v>10.719933369872848</c:v>
                </c:pt>
                <c:pt idx="198">
                  <c:v>10.056694101690475</c:v>
                </c:pt>
                <c:pt idx="199">
                  <c:v>9.805422837092749</c:v>
                </c:pt>
                <c:pt idx="200">
                  <c:v>8.9464257232353948</c:v>
                </c:pt>
                <c:pt idx="201">
                  <c:v>9.9894936472050375</c:v>
                </c:pt>
                <c:pt idx="202">
                  <c:v>9.6184302680897868</c:v>
                </c:pt>
                <c:pt idx="203">
                  <c:v>9.2619756834278899</c:v>
                </c:pt>
                <c:pt idx="204">
                  <c:v>8.7331373242163934</c:v>
                </c:pt>
                <c:pt idx="205">
                  <c:v>8.3620739451011445</c:v>
                </c:pt>
                <c:pt idx="206">
                  <c:v>8.2861082139436935</c:v>
                </c:pt>
                <c:pt idx="207">
                  <c:v>8.4380396762585974</c:v>
                </c:pt>
                <c:pt idx="208">
                  <c:v>7.4154240645236564</c:v>
                </c:pt>
                <c:pt idx="209">
                  <c:v>7.2634926022087507</c:v>
                </c:pt>
                <c:pt idx="210">
                  <c:v>6.9333338475628983</c:v>
                </c:pt>
                <c:pt idx="211">
                  <c:v>6.717123689653226</c:v>
                </c:pt>
                <c:pt idx="212">
                  <c:v>6.9274903297815555</c:v>
                </c:pt>
                <c:pt idx="213">
                  <c:v>6.5798010217916776</c:v>
                </c:pt>
                <c:pt idx="214">
                  <c:v>6.5622704684476485</c:v>
                </c:pt>
                <c:pt idx="215">
                  <c:v>5.939935824734671</c:v>
                </c:pt>
                <c:pt idx="216">
                  <c:v>5.919483512499971</c:v>
                </c:pt>
                <c:pt idx="217">
                  <c:v>6.4395565950394564</c:v>
                </c:pt>
                <c:pt idx="218">
                  <c:v>6.3957302116793855</c:v>
                </c:pt>
                <c:pt idx="219">
                  <c:v>6.0188233147827939</c:v>
                </c:pt>
                <c:pt idx="220">
                  <c:v>6.3139209627405899</c:v>
                </c:pt>
                <c:pt idx="221">
                  <c:v>6.2408769904738106</c:v>
                </c:pt>
                <c:pt idx="222">
                  <c:v>6.1765982948790423</c:v>
                </c:pt>
                <c:pt idx="223">
                  <c:v>6.3781996583353582</c:v>
                </c:pt>
                <c:pt idx="224">
                  <c:v>6.2642510615991798</c:v>
                </c:pt>
                <c:pt idx="225">
                  <c:v>5.989605725876082</c:v>
                </c:pt>
                <c:pt idx="226">
                  <c:v>6.2262681960204533</c:v>
                </c:pt>
                <c:pt idx="227">
                  <c:v>5.7061951134809705</c:v>
                </c:pt>
                <c:pt idx="228">
                  <c:v>5.5630289278380776</c:v>
                </c:pt>
                <c:pt idx="229">
                  <c:v>5.8698136113585591</c:v>
                </c:pt>
                <c:pt idx="230">
                  <c:v>5.4023321888511591</c:v>
                </c:pt>
                <c:pt idx="231">
                  <c:v>4.6368313594952877</c:v>
                </c:pt>
                <c:pt idx="232">
                  <c:v>4.8851808652023445</c:v>
                </c:pt>
                <c:pt idx="233">
                  <c:v>4.7858410629195234</c:v>
                </c:pt>
                <c:pt idx="234">
                  <c:v>4.7244841262154242</c:v>
                </c:pt>
                <c:pt idx="235">
                  <c:v>4.4147776838042736</c:v>
                </c:pt>
                <c:pt idx="236">
                  <c:v>4.192724008113256</c:v>
                </c:pt>
                <c:pt idx="237">
                  <c:v>4.598848493916563</c:v>
                </c:pt>
                <c:pt idx="238">
                  <c:v>5.1802785131601423</c:v>
                </c:pt>
                <c:pt idx="239">
                  <c:v>4.306672604849437</c:v>
                </c:pt>
                <c:pt idx="240">
                  <c:v>4.7274058851060969</c:v>
                </c:pt>
                <c:pt idx="241">
                  <c:v>4.5316480394311247</c:v>
                </c:pt>
                <c:pt idx="242">
                  <c:v>4.7186406084340833</c:v>
                </c:pt>
                <c:pt idx="243">
                  <c:v>4.7332494028874414</c:v>
                </c:pt>
                <c:pt idx="244">
                  <c:v>4.4206212015856154</c:v>
                </c:pt>
                <c:pt idx="245">
                  <c:v>3.9560615379688842</c:v>
                </c:pt>
                <c:pt idx="246">
                  <c:v>4.7361711617781124</c:v>
                </c:pt>
                <c:pt idx="247">
                  <c:v>4.2686897392707097</c:v>
                </c:pt>
                <c:pt idx="248">
                  <c:v>3.9765138502035837</c:v>
                </c:pt>
                <c:pt idx="249">
                  <c:v>4.2482374270360106</c:v>
                </c:pt>
                <c:pt idx="250">
                  <c:v>4.2190198381292978</c:v>
                </c:pt>
                <c:pt idx="251">
                  <c:v>4.0144967157823102</c:v>
                </c:pt>
                <c:pt idx="252">
                  <c:v>4.0700101347050639</c:v>
                </c:pt>
                <c:pt idx="253">
                  <c:v>3.906391636827474</c:v>
                </c:pt>
                <c:pt idx="254">
                  <c:v>3.9998879213289538</c:v>
                </c:pt>
                <c:pt idx="255">
                  <c:v>4.3475772293188326</c:v>
                </c:pt>
                <c:pt idx="256">
                  <c:v>3.8128953523259934</c:v>
                </c:pt>
                <c:pt idx="257">
                  <c:v>3.760303692293911</c:v>
                </c:pt>
                <c:pt idx="258">
                  <c:v>3.6609638900110881</c:v>
                </c:pt>
                <c:pt idx="259">
                  <c:v>3.8567217356860621</c:v>
                </c:pt>
                <c:pt idx="260">
                  <c:v>3.7719907278565961</c:v>
                </c:pt>
                <c:pt idx="261">
                  <c:v>3.2373088508637551</c:v>
                </c:pt>
                <c:pt idx="262">
                  <c:v>2.9860375862660273</c:v>
                </c:pt>
                <c:pt idx="263">
                  <c:v>3.6171375066510199</c:v>
                </c:pt>
                <c:pt idx="264">
                  <c:v>3.0181769340634101</c:v>
                </c:pt>
                <c:pt idx="265">
                  <c:v>3.4564407676640991</c:v>
                </c:pt>
                <c:pt idx="266">
                  <c:v>2.8019667761537375</c:v>
                </c:pt>
                <c:pt idx="267">
                  <c:v>2.7172357683242714</c:v>
                </c:pt>
                <c:pt idx="268">
                  <c:v>2.9714287918126705</c:v>
                </c:pt>
                <c:pt idx="269">
                  <c:v>3.1175167363462339</c:v>
                </c:pt>
                <c:pt idx="270">
                  <c:v>3.0970644241115348</c:v>
                </c:pt>
                <c:pt idx="271">
                  <c:v>3.0970644241115348</c:v>
                </c:pt>
                <c:pt idx="272">
                  <c:v>2.6383482782761472</c:v>
                </c:pt>
                <c:pt idx="273">
                  <c:v>3.0415510051887802</c:v>
                </c:pt>
                <c:pt idx="274">
                  <c:v>3.0240204518447538</c:v>
                </c:pt>
                <c:pt idx="275">
                  <c:v>3.4652060443361132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2990992"/>
        <c:axId val="-1902983920"/>
      </c:lineChart>
      <c:dateAx>
        <c:axId val="-1902990992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crossAx val="-1902983920"/>
        <c:crosses val="autoZero"/>
        <c:auto val="1"/>
        <c:lblOffset val="100"/>
        <c:baseTimeUnit val="days"/>
      </c:dateAx>
      <c:valAx>
        <c:axId val="-190298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029909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919629236979331E-2"/>
          <c:y val="1.77467126995569E-2"/>
          <c:w val="0.89913776539868628"/>
          <c:h val="0.8417850872019129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trendline>
            <c:trendlineType val="linear"/>
            <c:dispRSqr val="0"/>
            <c:dispEq val="0"/>
          </c:trendline>
          <c:cat>
            <c:numRef>
              <c:f>'Для графиков (3).xlsm'!ДатыРоссия</c:f>
              <c:numCache>
                <c:formatCode>dd/mm/yyyy</c:formatCode>
                <c:ptCount val="291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>
                  <c:v>43896</c:v>
                </c:pt>
                <c:pt idx="5">
                  <c:v>43897</c:v>
                </c:pt>
                <c:pt idx="6">
                  <c:v>43898</c:v>
                </c:pt>
                <c:pt idx="7">
                  <c:v>43899</c:v>
                </c:pt>
                <c:pt idx="8">
                  <c:v>43900</c:v>
                </c:pt>
                <c:pt idx="9">
                  <c:v>43901</c:v>
                </c:pt>
                <c:pt idx="10">
                  <c:v>43902</c:v>
                </c:pt>
                <c:pt idx="11">
                  <c:v>43903</c:v>
                </c:pt>
                <c:pt idx="12">
                  <c:v>43904</c:v>
                </c:pt>
                <c:pt idx="13">
                  <c:v>43905</c:v>
                </c:pt>
                <c:pt idx="14">
                  <c:v>43906</c:v>
                </c:pt>
                <c:pt idx="15">
                  <c:v>43907</c:v>
                </c:pt>
                <c:pt idx="16">
                  <c:v>43908</c:v>
                </c:pt>
                <c:pt idx="17">
                  <c:v>43909</c:v>
                </c:pt>
                <c:pt idx="18">
                  <c:v>43910</c:v>
                </c:pt>
                <c:pt idx="19">
                  <c:v>43911</c:v>
                </c:pt>
                <c:pt idx="20">
                  <c:v>43912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43918</c:v>
                </c:pt>
                <c:pt idx="27">
                  <c:v>43919</c:v>
                </c:pt>
                <c:pt idx="28">
                  <c:v>43920</c:v>
                </c:pt>
                <c:pt idx="29">
                  <c:v>43921</c:v>
                </c:pt>
                <c:pt idx="30">
                  <c:v>43922</c:v>
                </c:pt>
                <c:pt idx="31">
                  <c:v>43923</c:v>
                </c:pt>
                <c:pt idx="32">
                  <c:v>43924</c:v>
                </c:pt>
                <c:pt idx="33">
                  <c:v>43925</c:v>
                </c:pt>
                <c:pt idx="34">
                  <c:v>43926</c:v>
                </c:pt>
                <c:pt idx="35">
                  <c:v>43927</c:v>
                </c:pt>
                <c:pt idx="36">
                  <c:v>43928</c:v>
                </c:pt>
                <c:pt idx="37">
                  <c:v>43929</c:v>
                </c:pt>
                <c:pt idx="38">
                  <c:v>43930</c:v>
                </c:pt>
                <c:pt idx="39">
                  <c:v>43931</c:v>
                </c:pt>
                <c:pt idx="40">
                  <c:v>43932</c:v>
                </c:pt>
                <c:pt idx="41">
                  <c:v>43933</c:v>
                </c:pt>
                <c:pt idx="42">
                  <c:v>43934</c:v>
                </c:pt>
                <c:pt idx="43">
                  <c:v>43935</c:v>
                </c:pt>
                <c:pt idx="44">
                  <c:v>43936</c:v>
                </c:pt>
                <c:pt idx="45">
                  <c:v>43937</c:v>
                </c:pt>
                <c:pt idx="46">
                  <c:v>43938</c:v>
                </c:pt>
                <c:pt idx="47">
                  <c:v>43939</c:v>
                </c:pt>
                <c:pt idx="48">
                  <c:v>43940</c:v>
                </c:pt>
                <c:pt idx="49">
                  <c:v>43941</c:v>
                </c:pt>
                <c:pt idx="50">
                  <c:v>43942</c:v>
                </c:pt>
                <c:pt idx="51">
                  <c:v>43943</c:v>
                </c:pt>
                <c:pt idx="52">
                  <c:v>43944</c:v>
                </c:pt>
                <c:pt idx="53">
                  <c:v>43945</c:v>
                </c:pt>
                <c:pt idx="54">
                  <c:v>43946</c:v>
                </c:pt>
                <c:pt idx="55">
                  <c:v>43947</c:v>
                </c:pt>
                <c:pt idx="56">
                  <c:v>43948</c:v>
                </c:pt>
                <c:pt idx="57">
                  <c:v>43949</c:v>
                </c:pt>
                <c:pt idx="58">
                  <c:v>43950</c:v>
                </c:pt>
                <c:pt idx="59">
                  <c:v>43951</c:v>
                </c:pt>
                <c:pt idx="60">
                  <c:v>43952</c:v>
                </c:pt>
                <c:pt idx="61">
                  <c:v>43953</c:v>
                </c:pt>
                <c:pt idx="62">
                  <c:v>43954</c:v>
                </c:pt>
                <c:pt idx="63">
                  <c:v>43955</c:v>
                </c:pt>
                <c:pt idx="64">
                  <c:v>43956</c:v>
                </c:pt>
                <c:pt idx="65">
                  <c:v>43957</c:v>
                </c:pt>
                <c:pt idx="66">
                  <c:v>43958</c:v>
                </c:pt>
                <c:pt idx="67">
                  <c:v>43959</c:v>
                </c:pt>
                <c:pt idx="68">
                  <c:v>43960</c:v>
                </c:pt>
                <c:pt idx="69">
                  <c:v>43961</c:v>
                </c:pt>
                <c:pt idx="70">
                  <c:v>43962</c:v>
                </c:pt>
                <c:pt idx="71">
                  <c:v>43963</c:v>
                </c:pt>
                <c:pt idx="72">
                  <c:v>43964</c:v>
                </c:pt>
                <c:pt idx="73">
                  <c:v>43965</c:v>
                </c:pt>
                <c:pt idx="74">
                  <c:v>43966</c:v>
                </c:pt>
                <c:pt idx="75">
                  <c:v>43967</c:v>
                </c:pt>
                <c:pt idx="76">
                  <c:v>43968</c:v>
                </c:pt>
                <c:pt idx="77">
                  <c:v>43969</c:v>
                </c:pt>
                <c:pt idx="78">
                  <c:v>43970</c:v>
                </c:pt>
                <c:pt idx="79">
                  <c:v>43971</c:v>
                </c:pt>
                <c:pt idx="80">
                  <c:v>43972</c:v>
                </c:pt>
                <c:pt idx="81">
                  <c:v>43973</c:v>
                </c:pt>
                <c:pt idx="82">
                  <c:v>43974</c:v>
                </c:pt>
                <c:pt idx="83">
                  <c:v>43975</c:v>
                </c:pt>
                <c:pt idx="84">
                  <c:v>43976</c:v>
                </c:pt>
                <c:pt idx="85">
                  <c:v>43977</c:v>
                </c:pt>
                <c:pt idx="86">
                  <c:v>43978</c:v>
                </c:pt>
                <c:pt idx="87">
                  <c:v>43979</c:v>
                </c:pt>
                <c:pt idx="88">
                  <c:v>43980</c:v>
                </c:pt>
                <c:pt idx="89">
                  <c:v>43981</c:v>
                </c:pt>
                <c:pt idx="90">
                  <c:v>43982</c:v>
                </c:pt>
                <c:pt idx="91">
                  <c:v>43983</c:v>
                </c:pt>
                <c:pt idx="92">
                  <c:v>43984</c:v>
                </c:pt>
                <c:pt idx="93">
                  <c:v>43985</c:v>
                </c:pt>
                <c:pt idx="94">
                  <c:v>43986</c:v>
                </c:pt>
                <c:pt idx="95">
                  <c:v>43987</c:v>
                </c:pt>
                <c:pt idx="96">
                  <c:v>43988</c:v>
                </c:pt>
                <c:pt idx="97">
                  <c:v>43989</c:v>
                </c:pt>
                <c:pt idx="98">
                  <c:v>43990</c:v>
                </c:pt>
                <c:pt idx="99">
                  <c:v>43991</c:v>
                </c:pt>
                <c:pt idx="100">
                  <c:v>43992</c:v>
                </c:pt>
                <c:pt idx="101">
                  <c:v>43993</c:v>
                </c:pt>
                <c:pt idx="102">
                  <c:v>43994</c:v>
                </c:pt>
                <c:pt idx="103">
                  <c:v>43995</c:v>
                </c:pt>
                <c:pt idx="104">
                  <c:v>43996</c:v>
                </c:pt>
                <c:pt idx="105">
                  <c:v>43997</c:v>
                </c:pt>
                <c:pt idx="106">
                  <c:v>43998</c:v>
                </c:pt>
                <c:pt idx="107">
                  <c:v>43999</c:v>
                </c:pt>
                <c:pt idx="108">
                  <c:v>44000</c:v>
                </c:pt>
                <c:pt idx="109">
                  <c:v>44001</c:v>
                </c:pt>
                <c:pt idx="110">
                  <c:v>44002</c:v>
                </c:pt>
                <c:pt idx="111">
                  <c:v>44003</c:v>
                </c:pt>
                <c:pt idx="112">
                  <c:v>44004</c:v>
                </c:pt>
                <c:pt idx="113">
                  <c:v>44005</c:v>
                </c:pt>
                <c:pt idx="114">
                  <c:v>44006</c:v>
                </c:pt>
                <c:pt idx="115">
                  <c:v>44007</c:v>
                </c:pt>
                <c:pt idx="116">
                  <c:v>44008</c:v>
                </c:pt>
                <c:pt idx="117">
                  <c:v>44009</c:v>
                </c:pt>
                <c:pt idx="118">
                  <c:v>44010</c:v>
                </c:pt>
                <c:pt idx="119">
                  <c:v>44011</c:v>
                </c:pt>
                <c:pt idx="120">
                  <c:v>44012</c:v>
                </c:pt>
                <c:pt idx="121">
                  <c:v>44013</c:v>
                </c:pt>
                <c:pt idx="122">
                  <c:v>44014</c:v>
                </c:pt>
                <c:pt idx="123">
                  <c:v>44015</c:v>
                </c:pt>
                <c:pt idx="124">
                  <c:v>44016</c:v>
                </c:pt>
                <c:pt idx="125">
                  <c:v>44017</c:v>
                </c:pt>
                <c:pt idx="126">
                  <c:v>44018</c:v>
                </c:pt>
                <c:pt idx="127">
                  <c:v>44019</c:v>
                </c:pt>
                <c:pt idx="128">
                  <c:v>44020</c:v>
                </c:pt>
                <c:pt idx="129">
                  <c:v>44021</c:v>
                </c:pt>
                <c:pt idx="130">
                  <c:v>44022</c:v>
                </c:pt>
                <c:pt idx="131">
                  <c:v>44023</c:v>
                </c:pt>
                <c:pt idx="132">
                  <c:v>44024</c:v>
                </c:pt>
                <c:pt idx="133">
                  <c:v>44025</c:v>
                </c:pt>
                <c:pt idx="134">
                  <c:v>44026</c:v>
                </c:pt>
                <c:pt idx="135">
                  <c:v>44027</c:v>
                </c:pt>
                <c:pt idx="136">
                  <c:v>44028</c:v>
                </c:pt>
                <c:pt idx="137">
                  <c:v>44029</c:v>
                </c:pt>
                <c:pt idx="138">
                  <c:v>44030</c:v>
                </c:pt>
                <c:pt idx="139">
                  <c:v>44031</c:v>
                </c:pt>
                <c:pt idx="140">
                  <c:v>44032</c:v>
                </c:pt>
                <c:pt idx="141">
                  <c:v>44033</c:v>
                </c:pt>
                <c:pt idx="142">
                  <c:v>44034</c:v>
                </c:pt>
                <c:pt idx="143">
                  <c:v>44035</c:v>
                </c:pt>
                <c:pt idx="144">
                  <c:v>44036</c:v>
                </c:pt>
                <c:pt idx="145">
                  <c:v>44037</c:v>
                </c:pt>
                <c:pt idx="146">
                  <c:v>44038</c:v>
                </c:pt>
                <c:pt idx="147">
                  <c:v>44039</c:v>
                </c:pt>
                <c:pt idx="148">
                  <c:v>44040</c:v>
                </c:pt>
                <c:pt idx="149">
                  <c:v>44041</c:v>
                </c:pt>
                <c:pt idx="150">
                  <c:v>44042</c:v>
                </c:pt>
                <c:pt idx="151">
                  <c:v>44043</c:v>
                </c:pt>
                <c:pt idx="152">
                  <c:v>44044</c:v>
                </c:pt>
                <c:pt idx="153">
                  <c:v>44045</c:v>
                </c:pt>
                <c:pt idx="154">
                  <c:v>44046</c:v>
                </c:pt>
                <c:pt idx="155">
                  <c:v>44047</c:v>
                </c:pt>
                <c:pt idx="156">
                  <c:v>44048</c:v>
                </c:pt>
                <c:pt idx="157">
                  <c:v>44049</c:v>
                </c:pt>
                <c:pt idx="158">
                  <c:v>44050</c:v>
                </c:pt>
                <c:pt idx="159">
                  <c:v>44051</c:v>
                </c:pt>
                <c:pt idx="160">
                  <c:v>44052</c:v>
                </c:pt>
                <c:pt idx="161">
                  <c:v>44053</c:v>
                </c:pt>
                <c:pt idx="162">
                  <c:v>44054</c:v>
                </c:pt>
                <c:pt idx="163">
                  <c:v>44055</c:v>
                </c:pt>
                <c:pt idx="164">
                  <c:v>44056</c:v>
                </c:pt>
                <c:pt idx="165">
                  <c:v>44057</c:v>
                </c:pt>
                <c:pt idx="166">
                  <c:v>44058</c:v>
                </c:pt>
                <c:pt idx="167">
                  <c:v>44059</c:v>
                </c:pt>
                <c:pt idx="168">
                  <c:v>44060</c:v>
                </c:pt>
                <c:pt idx="169">
                  <c:v>44061</c:v>
                </c:pt>
                <c:pt idx="170">
                  <c:v>44062</c:v>
                </c:pt>
                <c:pt idx="171">
                  <c:v>44063</c:v>
                </c:pt>
                <c:pt idx="172">
                  <c:v>44064</c:v>
                </c:pt>
                <c:pt idx="173">
                  <c:v>44065</c:v>
                </c:pt>
                <c:pt idx="174">
                  <c:v>44066</c:v>
                </c:pt>
                <c:pt idx="175">
                  <c:v>44067</c:v>
                </c:pt>
                <c:pt idx="176">
                  <c:v>44068</c:v>
                </c:pt>
                <c:pt idx="177">
                  <c:v>44069</c:v>
                </c:pt>
                <c:pt idx="178">
                  <c:v>44070</c:v>
                </c:pt>
                <c:pt idx="179">
                  <c:v>44071</c:v>
                </c:pt>
                <c:pt idx="180">
                  <c:v>44072</c:v>
                </c:pt>
                <c:pt idx="181">
                  <c:v>44073</c:v>
                </c:pt>
                <c:pt idx="182">
                  <c:v>44074</c:v>
                </c:pt>
                <c:pt idx="183">
                  <c:v>44075</c:v>
                </c:pt>
                <c:pt idx="184">
                  <c:v>44076</c:v>
                </c:pt>
                <c:pt idx="185">
                  <c:v>44077</c:v>
                </c:pt>
                <c:pt idx="186">
                  <c:v>44078</c:v>
                </c:pt>
                <c:pt idx="187">
                  <c:v>44079</c:v>
                </c:pt>
                <c:pt idx="188">
                  <c:v>44080</c:v>
                </c:pt>
                <c:pt idx="189">
                  <c:v>44081</c:v>
                </c:pt>
                <c:pt idx="190">
                  <c:v>44082</c:v>
                </c:pt>
                <c:pt idx="191">
                  <c:v>44083</c:v>
                </c:pt>
                <c:pt idx="192">
                  <c:v>44084</c:v>
                </c:pt>
                <c:pt idx="193">
                  <c:v>44085</c:v>
                </c:pt>
                <c:pt idx="194">
                  <c:v>44086</c:v>
                </c:pt>
                <c:pt idx="195">
                  <c:v>44087</c:v>
                </c:pt>
                <c:pt idx="196">
                  <c:v>44088</c:v>
                </c:pt>
                <c:pt idx="197">
                  <c:v>44089</c:v>
                </c:pt>
                <c:pt idx="198">
                  <c:v>44090</c:v>
                </c:pt>
                <c:pt idx="199">
                  <c:v>44091</c:v>
                </c:pt>
                <c:pt idx="200">
                  <c:v>44092</c:v>
                </c:pt>
                <c:pt idx="201">
                  <c:v>44093</c:v>
                </c:pt>
                <c:pt idx="202">
                  <c:v>44094</c:v>
                </c:pt>
                <c:pt idx="203">
                  <c:v>44095</c:v>
                </c:pt>
                <c:pt idx="204">
                  <c:v>44096</c:v>
                </c:pt>
                <c:pt idx="205">
                  <c:v>44097</c:v>
                </c:pt>
                <c:pt idx="206">
                  <c:v>44098</c:v>
                </c:pt>
                <c:pt idx="207">
                  <c:v>44099</c:v>
                </c:pt>
                <c:pt idx="208">
                  <c:v>44100</c:v>
                </c:pt>
                <c:pt idx="209">
                  <c:v>44101</c:v>
                </c:pt>
                <c:pt idx="210">
                  <c:v>44102</c:v>
                </c:pt>
                <c:pt idx="211">
                  <c:v>44103</c:v>
                </c:pt>
                <c:pt idx="212">
                  <c:v>44104</c:v>
                </c:pt>
                <c:pt idx="213">
                  <c:v>44105</c:v>
                </c:pt>
                <c:pt idx="214">
                  <c:v>44106</c:v>
                </c:pt>
                <c:pt idx="215">
                  <c:v>44107</c:v>
                </c:pt>
                <c:pt idx="216">
                  <c:v>44108</c:v>
                </c:pt>
                <c:pt idx="217">
                  <c:v>44109</c:v>
                </c:pt>
                <c:pt idx="218">
                  <c:v>44110</c:v>
                </c:pt>
                <c:pt idx="219">
                  <c:v>44111</c:v>
                </c:pt>
                <c:pt idx="220">
                  <c:v>44112</c:v>
                </c:pt>
                <c:pt idx="221">
                  <c:v>44113</c:v>
                </c:pt>
                <c:pt idx="222">
                  <c:v>44114</c:v>
                </c:pt>
                <c:pt idx="223">
                  <c:v>44115</c:v>
                </c:pt>
                <c:pt idx="224">
                  <c:v>44116</c:v>
                </c:pt>
                <c:pt idx="225">
                  <c:v>44117</c:v>
                </c:pt>
                <c:pt idx="226">
                  <c:v>44118</c:v>
                </c:pt>
                <c:pt idx="227">
                  <c:v>44119</c:v>
                </c:pt>
                <c:pt idx="228">
                  <c:v>44120</c:v>
                </c:pt>
                <c:pt idx="229">
                  <c:v>44121</c:v>
                </c:pt>
                <c:pt idx="230">
                  <c:v>44122</c:v>
                </c:pt>
                <c:pt idx="231">
                  <c:v>44123</c:v>
                </c:pt>
                <c:pt idx="232">
                  <c:v>44124</c:v>
                </c:pt>
                <c:pt idx="233">
                  <c:v>44125</c:v>
                </c:pt>
                <c:pt idx="234">
                  <c:v>44126</c:v>
                </c:pt>
                <c:pt idx="235">
                  <c:v>44127</c:v>
                </c:pt>
                <c:pt idx="236">
                  <c:v>44128</c:v>
                </c:pt>
                <c:pt idx="237">
                  <c:v>44129</c:v>
                </c:pt>
                <c:pt idx="238">
                  <c:v>44130</c:v>
                </c:pt>
                <c:pt idx="239">
                  <c:v>44131</c:v>
                </c:pt>
                <c:pt idx="240">
                  <c:v>44132</c:v>
                </c:pt>
                <c:pt idx="241">
                  <c:v>44133</c:v>
                </c:pt>
                <c:pt idx="242">
                  <c:v>44134</c:v>
                </c:pt>
                <c:pt idx="243">
                  <c:v>44135</c:v>
                </c:pt>
                <c:pt idx="244">
                  <c:v>44136</c:v>
                </c:pt>
                <c:pt idx="245">
                  <c:v>44137</c:v>
                </c:pt>
                <c:pt idx="246">
                  <c:v>44138</c:v>
                </c:pt>
                <c:pt idx="247">
                  <c:v>44139</c:v>
                </c:pt>
                <c:pt idx="248">
                  <c:v>44140</c:v>
                </c:pt>
                <c:pt idx="249">
                  <c:v>44141</c:v>
                </c:pt>
                <c:pt idx="250">
                  <c:v>44142</c:v>
                </c:pt>
                <c:pt idx="251">
                  <c:v>44143</c:v>
                </c:pt>
                <c:pt idx="252">
                  <c:v>44144</c:v>
                </c:pt>
                <c:pt idx="253">
                  <c:v>44145</c:v>
                </c:pt>
                <c:pt idx="254">
                  <c:v>44146</c:v>
                </c:pt>
                <c:pt idx="255">
                  <c:v>44147</c:v>
                </c:pt>
                <c:pt idx="256">
                  <c:v>44148</c:v>
                </c:pt>
                <c:pt idx="257">
                  <c:v>44149</c:v>
                </c:pt>
                <c:pt idx="258">
                  <c:v>44150</c:v>
                </c:pt>
                <c:pt idx="259">
                  <c:v>44151</c:v>
                </c:pt>
                <c:pt idx="260">
                  <c:v>44152</c:v>
                </c:pt>
                <c:pt idx="261">
                  <c:v>44153</c:v>
                </c:pt>
                <c:pt idx="262">
                  <c:v>44154</c:v>
                </c:pt>
                <c:pt idx="263">
                  <c:v>44155</c:v>
                </c:pt>
                <c:pt idx="264">
                  <c:v>44156</c:v>
                </c:pt>
                <c:pt idx="265">
                  <c:v>44157</c:v>
                </c:pt>
                <c:pt idx="266">
                  <c:v>44158</c:v>
                </c:pt>
                <c:pt idx="267">
                  <c:v>44159</c:v>
                </c:pt>
                <c:pt idx="268">
                  <c:v>44160</c:v>
                </c:pt>
                <c:pt idx="269">
                  <c:v>44161</c:v>
                </c:pt>
                <c:pt idx="270">
                  <c:v>44162</c:v>
                </c:pt>
                <c:pt idx="271">
                  <c:v>44163</c:v>
                </c:pt>
                <c:pt idx="272">
                  <c:v>44164</c:v>
                </c:pt>
                <c:pt idx="273">
                  <c:v>44165</c:v>
                </c:pt>
                <c:pt idx="274">
                  <c:v>44166</c:v>
                </c:pt>
                <c:pt idx="275">
                  <c:v>44167</c:v>
                </c:pt>
                <c:pt idx="276">
                  <c:v>44168</c:v>
                </c:pt>
                <c:pt idx="277">
                  <c:v>44169</c:v>
                </c:pt>
                <c:pt idx="278">
                  <c:v>44170</c:v>
                </c:pt>
                <c:pt idx="279">
                  <c:v>44171</c:v>
                </c:pt>
                <c:pt idx="280">
                  <c:v>44172</c:v>
                </c:pt>
                <c:pt idx="281">
                  <c:v>44173</c:v>
                </c:pt>
                <c:pt idx="282">
                  <c:v>44174</c:v>
                </c:pt>
                <c:pt idx="283">
                  <c:v>44175</c:v>
                </c:pt>
                <c:pt idx="284">
                  <c:v>44176</c:v>
                </c:pt>
                <c:pt idx="285">
                  <c:v>44177</c:v>
                </c:pt>
                <c:pt idx="286">
                  <c:v>44178</c:v>
                </c:pt>
                <c:pt idx="287">
                  <c:v>44179</c:v>
                </c:pt>
                <c:pt idx="288">
                  <c:v>44180</c:v>
                </c:pt>
                <c:pt idx="289">
                  <c:v>44181</c:v>
                </c:pt>
                <c:pt idx="290">
                  <c:v>44182</c:v>
                </c:pt>
              </c:numCache>
            </c:numRef>
          </c:cat>
          <c:val>
            <c:numRef>
              <c:f>'Для графиков (3).xlsm'!ПриростРоссия</c:f>
              <c:numCache>
                <c:formatCode>General</c:formatCode>
                <c:ptCount val="29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0</c:v>
                </c:pt>
                <c:pt idx="9">
                  <c:v>8</c:v>
                </c:pt>
                <c:pt idx="10">
                  <c:v>6</c:v>
                </c:pt>
                <c:pt idx="11">
                  <c:v>11</c:v>
                </c:pt>
                <c:pt idx="12">
                  <c:v>14</c:v>
                </c:pt>
                <c:pt idx="13">
                  <c:v>4</c:v>
                </c:pt>
                <c:pt idx="14">
                  <c:v>30</c:v>
                </c:pt>
                <c:pt idx="15">
                  <c:v>21</c:v>
                </c:pt>
                <c:pt idx="16">
                  <c:v>33</c:v>
                </c:pt>
                <c:pt idx="17">
                  <c:v>52</c:v>
                </c:pt>
                <c:pt idx="18">
                  <c:v>54</c:v>
                </c:pt>
                <c:pt idx="19">
                  <c:v>53</c:v>
                </c:pt>
                <c:pt idx="20">
                  <c:v>61</c:v>
                </c:pt>
                <c:pt idx="21">
                  <c:v>71</c:v>
                </c:pt>
                <c:pt idx="22">
                  <c:v>57</c:v>
                </c:pt>
                <c:pt idx="23">
                  <c:v>163</c:v>
                </c:pt>
                <c:pt idx="24">
                  <c:v>182</c:v>
                </c:pt>
                <c:pt idx="25">
                  <c:v>196</c:v>
                </c:pt>
                <c:pt idx="26">
                  <c:v>228</c:v>
                </c:pt>
                <c:pt idx="27">
                  <c:v>270</c:v>
                </c:pt>
                <c:pt idx="28">
                  <c:v>303</c:v>
                </c:pt>
                <c:pt idx="29">
                  <c:v>500</c:v>
                </c:pt>
                <c:pt idx="30">
                  <c:v>440</c:v>
                </c:pt>
                <c:pt idx="31">
                  <c:v>771</c:v>
                </c:pt>
                <c:pt idx="32">
                  <c:v>601</c:v>
                </c:pt>
                <c:pt idx="33">
                  <c:v>582</c:v>
                </c:pt>
                <c:pt idx="34">
                  <c:v>658</c:v>
                </c:pt>
                <c:pt idx="35">
                  <c:v>954</c:v>
                </c:pt>
                <c:pt idx="36">
                  <c:v>1154</c:v>
                </c:pt>
                <c:pt idx="37">
                  <c:v>1175</c:v>
                </c:pt>
                <c:pt idx="38">
                  <c:v>1459</c:v>
                </c:pt>
                <c:pt idx="39">
                  <c:v>1786</c:v>
                </c:pt>
                <c:pt idx="40">
                  <c:v>1667</c:v>
                </c:pt>
                <c:pt idx="41">
                  <c:v>2186</c:v>
                </c:pt>
                <c:pt idx="42">
                  <c:v>2558</c:v>
                </c:pt>
                <c:pt idx="43">
                  <c:v>2774</c:v>
                </c:pt>
                <c:pt idx="44">
                  <c:v>3388</c:v>
                </c:pt>
                <c:pt idx="45">
                  <c:v>3448</c:v>
                </c:pt>
                <c:pt idx="46">
                  <c:v>4070</c:v>
                </c:pt>
                <c:pt idx="47">
                  <c:v>4785</c:v>
                </c:pt>
                <c:pt idx="48">
                  <c:v>6060</c:v>
                </c:pt>
                <c:pt idx="49">
                  <c:v>4268</c:v>
                </c:pt>
                <c:pt idx="50">
                  <c:v>5642</c:v>
                </c:pt>
                <c:pt idx="51">
                  <c:v>5236</c:v>
                </c:pt>
                <c:pt idx="52">
                  <c:v>4774</c:v>
                </c:pt>
                <c:pt idx="53">
                  <c:v>5849</c:v>
                </c:pt>
                <c:pt idx="54">
                  <c:v>5966</c:v>
                </c:pt>
                <c:pt idx="55">
                  <c:v>6361</c:v>
                </c:pt>
                <c:pt idx="56">
                  <c:v>6198</c:v>
                </c:pt>
                <c:pt idx="57">
                  <c:v>6411</c:v>
                </c:pt>
                <c:pt idx="58">
                  <c:v>5841</c:v>
                </c:pt>
                <c:pt idx="59">
                  <c:v>7099</c:v>
                </c:pt>
                <c:pt idx="60">
                  <c:v>7933</c:v>
                </c:pt>
                <c:pt idx="61">
                  <c:v>9623</c:v>
                </c:pt>
                <c:pt idx="62">
                  <c:v>10633</c:v>
                </c:pt>
                <c:pt idx="63">
                  <c:v>10581</c:v>
                </c:pt>
                <c:pt idx="64">
                  <c:v>10102</c:v>
                </c:pt>
                <c:pt idx="65">
                  <c:v>10559</c:v>
                </c:pt>
                <c:pt idx="66">
                  <c:v>11231</c:v>
                </c:pt>
                <c:pt idx="67">
                  <c:v>10699</c:v>
                </c:pt>
                <c:pt idx="68">
                  <c:v>10817</c:v>
                </c:pt>
                <c:pt idx="69">
                  <c:v>11012</c:v>
                </c:pt>
                <c:pt idx="70">
                  <c:v>11656</c:v>
                </c:pt>
                <c:pt idx="71">
                  <c:v>10899</c:v>
                </c:pt>
                <c:pt idx="72">
                  <c:v>10028</c:v>
                </c:pt>
                <c:pt idx="73">
                  <c:v>9974</c:v>
                </c:pt>
                <c:pt idx="74">
                  <c:v>10598</c:v>
                </c:pt>
                <c:pt idx="75">
                  <c:v>9200</c:v>
                </c:pt>
                <c:pt idx="76">
                  <c:v>9709</c:v>
                </c:pt>
                <c:pt idx="77">
                  <c:v>8926</c:v>
                </c:pt>
                <c:pt idx="78">
                  <c:v>9263</c:v>
                </c:pt>
                <c:pt idx="79">
                  <c:v>8764</c:v>
                </c:pt>
                <c:pt idx="80">
                  <c:v>8849</c:v>
                </c:pt>
                <c:pt idx="81">
                  <c:v>8894</c:v>
                </c:pt>
                <c:pt idx="82">
                  <c:v>9434</c:v>
                </c:pt>
                <c:pt idx="83">
                  <c:v>8599</c:v>
                </c:pt>
                <c:pt idx="84">
                  <c:v>8946</c:v>
                </c:pt>
                <c:pt idx="85">
                  <c:v>8915</c:v>
                </c:pt>
                <c:pt idx="86">
                  <c:v>8338</c:v>
                </c:pt>
                <c:pt idx="87">
                  <c:v>8371</c:v>
                </c:pt>
                <c:pt idx="88">
                  <c:v>8572</c:v>
                </c:pt>
                <c:pt idx="89">
                  <c:v>8952</c:v>
                </c:pt>
                <c:pt idx="90">
                  <c:v>9268</c:v>
                </c:pt>
                <c:pt idx="91">
                  <c:v>9035</c:v>
                </c:pt>
                <c:pt idx="92">
                  <c:v>8863</c:v>
                </c:pt>
                <c:pt idx="93">
                  <c:v>8536</c:v>
                </c:pt>
                <c:pt idx="94">
                  <c:v>8831</c:v>
                </c:pt>
                <c:pt idx="95">
                  <c:v>8726</c:v>
                </c:pt>
                <c:pt idx="96">
                  <c:v>8855</c:v>
                </c:pt>
                <c:pt idx="97">
                  <c:v>8984</c:v>
                </c:pt>
                <c:pt idx="98">
                  <c:v>8985</c:v>
                </c:pt>
                <c:pt idx="99">
                  <c:v>8595</c:v>
                </c:pt>
                <c:pt idx="100">
                  <c:v>8404</c:v>
                </c:pt>
                <c:pt idx="101">
                  <c:v>8779</c:v>
                </c:pt>
                <c:pt idx="102">
                  <c:v>8987</c:v>
                </c:pt>
                <c:pt idx="103">
                  <c:v>8706</c:v>
                </c:pt>
                <c:pt idx="104">
                  <c:v>8835</c:v>
                </c:pt>
                <c:pt idx="105">
                  <c:v>8246</c:v>
                </c:pt>
                <c:pt idx="106">
                  <c:v>8248</c:v>
                </c:pt>
                <c:pt idx="107">
                  <c:v>7843</c:v>
                </c:pt>
                <c:pt idx="108">
                  <c:v>7790</c:v>
                </c:pt>
                <c:pt idx="109">
                  <c:v>7972</c:v>
                </c:pt>
                <c:pt idx="110">
                  <c:v>7889</c:v>
                </c:pt>
                <c:pt idx="111">
                  <c:v>7728</c:v>
                </c:pt>
                <c:pt idx="112">
                  <c:v>7600</c:v>
                </c:pt>
                <c:pt idx="113">
                  <c:v>7425</c:v>
                </c:pt>
                <c:pt idx="114">
                  <c:v>7176</c:v>
                </c:pt>
                <c:pt idx="115">
                  <c:v>7113</c:v>
                </c:pt>
                <c:pt idx="116">
                  <c:v>6800</c:v>
                </c:pt>
                <c:pt idx="117">
                  <c:v>6852</c:v>
                </c:pt>
                <c:pt idx="118">
                  <c:v>6791</c:v>
                </c:pt>
                <c:pt idx="119">
                  <c:v>6719</c:v>
                </c:pt>
                <c:pt idx="120">
                  <c:v>6693</c:v>
                </c:pt>
                <c:pt idx="121">
                  <c:v>6556</c:v>
                </c:pt>
                <c:pt idx="122">
                  <c:v>6760</c:v>
                </c:pt>
                <c:pt idx="123">
                  <c:v>6718</c:v>
                </c:pt>
                <c:pt idx="124">
                  <c:v>6632</c:v>
                </c:pt>
                <c:pt idx="125">
                  <c:v>6736</c:v>
                </c:pt>
                <c:pt idx="126">
                  <c:v>6611</c:v>
                </c:pt>
                <c:pt idx="127">
                  <c:v>6368</c:v>
                </c:pt>
                <c:pt idx="128">
                  <c:v>6562</c:v>
                </c:pt>
                <c:pt idx="129">
                  <c:v>6509</c:v>
                </c:pt>
                <c:pt idx="130">
                  <c:v>6635</c:v>
                </c:pt>
                <c:pt idx="131">
                  <c:v>6611</c:v>
                </c:pt>
                <c:pt idx="132">
                  <c:v>6615</c:v>
                </c:pt>
                <c:pt idx="133">
                  <c:v>6537</c:v>
                </c:pt>
                <c:pt idx="134">
                  <c:v>6248</c:v>
                </c:pt>
                <c:pt idx="135">
                  <c:v>6422</c:v>
                </c:pt>
                <c:pt idx="136">
                  <c:v>6428</c:v>
                </c:pt>
                <c:pt idx="137">
                  <c:v>6406</c:v>
                </c:pt>
                <c:pt idx="138">
                  <c:v>6234</c:v>
                </c:pt>
                <c:pt idx="139">
                  <c:v>6109</c:v>
                </c:pt>
                <c:pt idx="140">
                  <c:v>5940</c:v>
                </c:pt>
                <c:pt idx="141">
                  <c:v>5842</c:v>
                </c:pt>
                <c:pt idx="142">
                  <c:v>5862</c:v>
                </c:pt>
                <c:pt idx="143">
                  <c:v>5848</c:v>
                </c:pt>
                <c:pt idx="144">
                  <c:v>5811</c:v>
                </c:pt>
                <c:pt idx="145">
                  <c:v>5871</c:v>
                </c:pt>
                <c:pt idx="146">
                  <c:v>5765</c:v>
                </c:pt>
                <c:pt idx="147">
                  <c:v>5635</c:v>
                </c:pt>
                <c:pt idx="148">
                  <c:v>5395</c:v>
                </c:pt>
                <c:pt idx="149">
                  <c:v>5475</c:v>
                </c:pt>
                <c:pt idx="150">
                  <c:v>5509</c:v>
                </c:pt>
                <c:pt idx="151">
                  <c:v>5482</c:v>
                </c:pt>
                <c:pt idx="152">
                  <c:v>5462</c:v>
                </c:pt>
                <c:pt idx="153">
                  <c:v>5427</c:v>
                </c:pt>
                <c:pt idx="154">
                  <c:v>5394</c:v>
                </c:pt>
                <c:pt idx="155">
                  <c:v>5159</c:v>
                </c:pt>
                <c:pt idx="156">
                  <c:v>5204</c:v>
                </c:pt>
                <c:pt idx="157">
                  <c:v>5267</c:v>
                </c:pt>
                <c:pt idx="158">
                  <c:v>5241</c:v>
                </c:pt>
                <c:pt idx="159">
                  <c:v>5212</c:v>
                </c:pt>
                <c:pt idx="160">
                  <c:v>5189</c:v>
                </c:pt>
                <c:pt idx="161">
                  <c:v>5118</c:v>
                </c:pt>
                <c:pt idx="162">
                  <c:v>4945</c:v>
                </c:pt>
                <c:pt idx="163">
                  <c:v>5102</c:v>
                </c:pt>
                <c:pt idx="164">
                  <c:v>5057</c:v>
                </c:pt>
                <c:pt idx="165">
                  <c:v>5065</c:v>
                </c:pt>
                <c:pt idx="166">
                  <c:v>5061</c:v>
                </c:pt>
                <c:pt idx="167">
                  <c:v>4969</c:v>
                </c:pt>
                <c:pt idx="168">
                  <c:v>4892</c:v>
                </c:pt>
                <c:pt idx="169">
                  <c:v>4748</c:v>
                </c:pt>
                <c:pt idx="170">
                  <c:v>4828</c:v>
                </c:pt>
                <c:pt idx="171">
                  <c:v>4785</c:v>
                </c:pt>
                <c:pt idx="172">
                  <c:v>4870</c:v>
                </c:pt>
                <c:pt idx="173">
                  <c:v>4921</c:v>
                </c:pt>
                <c:pt idx="174">
                  <c:v>4852</c:v>
                </c:pt>
                <c:pt idx="175">
                  <c:v>4744</c:v>
                </c:pt>
                <c:pt idx="176">
                  <c:v>4696</c:v>
                </c:pt>
                <c:pt idx="177">
                  <c:v>4676</c:v>
                </c:pt>
                <c:pt idx="178">
                  <c:v>4711</c:v>
                </c:pt>
                <c:pt idx="179">
                  <c:v>4829</c:v>
                </c:pt>
                <c:pt idx="180">
                  <c:v>4941</c:v>
                </c:pt>
                <c:pt idx="181">
                  <c:v>4980</c:v>
                </c:pt>
                <c:pt idx="182">
                  <c:v>4993</c:v>
                </c:pt>
                <c:pt idx="183">
                  <c:v>4729</c:v>
                </c:pt>
                <c:pt idx="184">
                  <c:v>4952</c:v>
                </c:pt>
                <c:pt idx="185">
                  <c:v>4995</c:v>
                </c:pt>
                <c:pt idx="186">
                  <c:v>5110</c:v>
                </c:pt>
                <c:pt idx="187">
                  <c:v>5205</c:v>
                </c:pt>
                <c:pt idx="188">
                  <c:v>5195</c:v>
                </c:pt>
                <c:pt idx="189">
                  <c:v>5185</c:v>
                </c:pt>
                <c:pt idx="190">
                  <c:v>5099</c:v>
                </c:pt>
                <c:pt idx="191">
                  <c:v>5218</c:v>
                </c:pt>
                <c:pt idx="192">
                  <c:v>5363</c:v>
                </c:pt>
                <c:pt idx="193">
                  <c:v>5504</c:v>
                </c:pt>
                <c:pt idx="194">
                  <c:v>5488</c:v>
                </c:pt>
                <c:pt idx="195">
                  <c:v>5449</c:v>
                </c:pt>
                <c:pt idx="196">
                  <c:v>5509</c:v>
                </c:pt>
                <c:pt idx="197">
                  <c:v>5529</c:v>
                </c:pt>
                <c:pt idx="198">
                  <c:v>5670</c:v>
                </c:pt>
                <c:pt idx="199">
                  <c:v>5762</c:v>
                </c:pt>
                <c:pt idx="200">
                  <c:v>5905</c:v>
                </c:pt>
                <c:pt idx="201">
                  <c:v>6065</c:v>
                </c:pt>
                <c:pt idx="202">
                  <c:v>6148</c:v>
                </c:pt>
                <c:pt idx="203">
                  <c:v>6196</c:v>
                </c:pt>
                <c:pt idx="204">
                  <c:v>6215</c:v>
                </c:pt>
                <c:pt idx="205">
                  <c:v>6431</c:v>
                </c:pt>
                <c:pt idx="206">
                  <c:v>6595</c:v>
                </c:pt>
                <c:pt idx="207">
                  <c:v>7212</c:v>
                </c:pt>
                <c:pt idx="208">
                  <c:v>7523</c:v>
                </c:pt>
                <c:pt idx="209">
                  <c:v>7867</c:v>
                </c:pt>
                <c:pt idx="210">
                  <c:v>8135</c:v>
                </c:pt>
                <c:pt idx="211">
                  <c:v>8232</c:v>
                </c:pt>
                <c:pt idx="212">
                  <c:v>8481</c:v>
                </c:pt>
                <c:pt idx="213">
                  <c:v>8945</c:v>
                </c:pt>
                <c:pt idx="214">
                  <c:v>9412</c:v>
                </c:pt>
                <c:pt idx="215">
                  <c:v>9859</c:v>
                </c:pt>
                <c:pt idx="216">
                  <c:v>10499</c:v>
                </c:pt>
                <c:pt idx="217">
                  <c:v>10888</c:v>
                </c:pt>
                <c:pt idx="218">
                  <c:v>11615</c:v>
                </c:pt>
                <c:pt idx="219">
                  <c:v>11115</c:v>
                </c:pt>
                <c:pt idx="220">
                  <c:v>11493</c:v>
                </c:pt>
                <c:pt idx="221">
                  <c:v>12126</c:v>
                </c:pt>
                <c:pt idx="222">
                  <c:v>12846</c:v>
                </c:pt>
                <c:pt idx="223">
                  <c:v>13634</c:v>
                </c:pt>
                <c:pt idx="224">
                  <c:v>13592</c:v>
                </c:pt>
                <c:pt idx="225">
                  <c:v>13868</c:v>
                </c:pt>
                <c:pt idx="226">
                  <c:v>14231</c:v>
                </c:pt>
                <c:pt idx="227">
                  <c:v>13754</c:v>
                </c:pt>
                <c:pt idx="228">
                  <c:v>15150</c:v>
                </c:pt>
                <c:pt idx="229">
                  <c:v>14922</c:v>
                </c:pt>
                <c:pt idx="230">
                  <c:v>15099</c:v>
                </c:pt>
                <c:pt idx="231">
                  <c:v>15982</c:v>
                </c:pt>
                <c:pt idx="232">
                  <c:v>16319</c:v>
                </c:pt>
                <c:pt idx="233">
                  <c:v>15700</c:v>
                </c:pt>
                <c:pt idx="234">
                  <c:v>15971</c:v>
                </c:pt>
                <c:pt idx="235">
                  <c:v>17340</c:v>
                </c:pt>
                <c:pt idx="236">
                  <c:v>16521</c:v>
                </c:pt>
                <c:pt idx="237">
                  <c:v>16710</c:v>
                </c:pt>
                <c:pt idx="238">
                  <c:v>17347</c:v>
                </c:pt>
                <c:pt idx="239">
                  <c:v>16550</c:v>
                </c:pt>
                <c:pt idx="240">
                  <c:v>16202</c:v>
                </c:pt>
                <c:pt idx="241">
                  <c:v>17717</c:v>
                </c:pt>
                <c:pt idx="242">
                  <c:v>18283</c:v>
                </c:pt>
                <c:pt idx="243">
                  <c:v>18140</c:v>
                </c:pt>
                <c:pt idx="244">
                  <c:v>18665</c:v>
                </c:pt>
                <c:pt idx="245">
                  <c:v>18257</c:v>
                </c:pt>
                <c:pt idx="246">
                  <c:v>18648</c:v>
                </c:pt>
                <c:pt idx="247">
                  <c:v>19768</c:v>
                </c:pt>
                <c:pt idx="248">
                  <c:v>19404</c:v>
                </c:pt>
                <c:pt idx="249">
                  <c:v>20582</c:v>
                </c:pt>
                <c:pt idx="250">
                  <c:v>20396</c:v>
                </c:pt>
                <c:pt idx="251">
                  <c:v>20498</c:v>
                </c:pt>
                <c:pt idx="252">
                  <c:v>21798</c:v>
                </c:pt>
                <c:pt idx="253">
                  <c:v>20977</c:v>
                </c:pt>
                <c:pt idx="254">
                  <c:v>19851</c:v>
                </c:pt>
                <c:pt idx="255">
                  <c:v>21608</c:v>
                </c:pt>
                <c:pt idx="256">
                  <c:v>21983</c:v>
                </c:pt>
                <c:pt idx="257">
                  <c:v>22702</c:v>
                </c:pt>
                <c:pt idx="258">
                  <c:v>22572</c:v>
                </c:pt>
                <c:pt idx="259">
                  <c:v>22778</c:v>
                </c:pt>
                <c:pt idx="260">
                  <c:v>22410</c:v>
                </c:pt>
                <c:pt idx="261">
                  <c:v>20985</c:v>
                </c:pt>
                <c:pt idx="262">
                  <c:v>23610</c:v>
                </c:pt>
                <c:pt idx="263">
                  <c:v>24318</c:v>
                </c:pt>
                <c:pt idx="264">
                  <c:v>24822</c:v>
                </c:pt>
                <c:pt idx="265">
                  <c:v>24581</c:v>
                </c:pt>
                <c:pt idx="266">
                  <c:v>25173</c:v>
                </c:pt>
                <c:pt idx="267">
                  <c:v>24326</c:v>
                </c:pt>
                <c:pt idx="268">
                  <c:v>23675</c:v>
                </c:pt>
                <c:pt idx="269">
                  <c:v>25487</c:v>
                </c:pt>
                <c:pt idx="270">
                  <c:v>27543</c:v>
                </c:pt>
                <c:pt idx="271">
                  <c:v>27100</c:v>
                </c:pt>
                <c:pt idx="272">
                  <c:v>26683</c:v>
                </c:pt>
                <c:pt idx="273">
                  <c:v>26338</c:v>
                </c:pt>
                <c:pt idx="274">
                  <c:v>26402</c:v>
                </c:pt>
                <c:pt idx="275">
                  <c:v>25345</c:v>
                </c:pt>
                <c:pt idx="276">
                  <c:v>28145</c:v>
                </c:pt>
                <c:pt idx="277">
                  <c:v>27403</c:v>
                </c:pt>
                <c:pt idx="278">
                  <c:v>28782</c:v>
                </c:pt>
                <c:pt idx="279">
                  <c:v>29039</c:v>
                </c:pt>
                <c:pt idx="280">
                  <c:v>28142</c:v>
                </c:pt>
                <c:pt idx="281">
                  <c:v>26097</c:v>
                </c:pt>
                <c:pt idx="282">
                  <c:v>26190</c:v>
                </c:pt>
                <c:pt idx="283">
                  <c:v>27927</c:v>
                </c:pt>
                <c:pt idx="284">
                  <c:v>28585</c:v>
                </c:pt>
                <c:pt idx="285">
                  <c:v>28137</c:v>
                </c:pt>
                <c:pt idx="286">
                  <c:v>28080</c:v>
                </c:pt>
                <c:pt idx="287">
                  <c:v>27328</c:v>
                </c:pt>
                <c:pt idx="288">
                  <c:v>26689</c:v>
                </c:pt>
                <c:pt idx="289">
                  <c:v>26509</c:v>
                </c:pt>
                <c:pt idx="290">
                  <c:v>28214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-1902990448"/>
        <c:axId val="-1896869824"/>
      </c:barChart>
      <c:lineChart>
        <c:grouping val="standard"/>
        <c:varyColors val="0"/>
        <c:ser>
          <c:idx val="2"/>
          <c:order val="2"/>
          <c:spPr>
            <a:ln>
              <a:noFill/>
            </a:ln>
          </c:spPr>
          <c:marker>
            <c:symbol val="none"/>
          </c:marker>
          <c:dLbls>
            <c:dLbl>
              <c:idx val="66"/>
              <c:layout>
                <c:manualLayout>
                  <c:x val="-2.6922632156569652E-2"/>
                  <c:y val="-4.49859348250722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;\ ;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'Для графиков (3).xlsm'!ДатыРоссия</c:f>
              <c:numCache>
                <c:formatCode>dd/mm/yyyy</c:formatCode>
                <c:ptCount val="291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>
                  <c:v>43896</c:v>
                </c:pt>
                <c:pt idx="5">
                  <c:v>43897</c:v>
                </c:pt>
                <c:pt idx="6">
                  <c:v>43898</c:v>
                </c:pt>
                <c:pt idx="7">
                  <c:v>43899</c:v>
                </c:pt>
                <c:pt idx="8">
                  <c:v>43900</c:v>
                </c:pt>
                <c:pt idx="9">
                  <c:v>43901</c:v>
                </c:pt>
                <c:pt idx="10">
                  <c:v>43902</c:v>
                </c:pt>
                <c:pt idx="11">
                  <c:v>43903</c:v>
                </c:pt>
                <c:pt idx="12">
                  <c:v>43904</c:v>
                </c:pt>
                <c:pt idx="13">
                  <c:v>43905</c:v>
                </c:pt>
                <c:pt idx="14">
                  <c:v>43906</c:v>
                </c:pt>
                <c:pt idx="15">
                  <c:v>43907</c:v>
                </c:pt>
                <c:pt idx="16">
                  <c:v>43908</c:v>
                </c:pt>
                <c:pt idx="17">
                  <c:v>43909</c:v>
                </c:pt>
                <c:pt idx="18">
                  <c:v>43910</c:v>
                </c:pt>
                <c:pt idx="19">
                  <c:v>43911</c:v>
                </c:pt>
                <c:pt idx="20">
                  <c:v>43912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43918</c:v>
                </c:pt>
                <c:pt idx="27">
                  <c:v>43919</c:v>
                </c:pt>
                <c:pt idx="28">
                  <c:v>43920</c:v>
                </c:pt>
                <c:pt idx="29">
                  <c:v>43921</c:v>
                </c:pt>
                <c:pt idx="30">
                  <c:v>43922</c:v>
                </c:pt>
                <c:pt idx="31">
                  <c:v>43923</c:v>
                </c:pt>
                <c:pt idx="32">
                  <c:v>43924</c:v>
                </c:pt>
                <c:pt idx="33">
                  <c:v>43925</c:v>
                </c:pt>
                <c:pt idx="34">
                  <c:v>43926</c:v>
                </c:pt>
                <c:pt idx="35">
                  <c:v>43927</c:v>
                </c:pt>
                <c:pt idx="36">
                  <c:v>43928</c:v>
                </c:pt>
                <c:pt idx="37">
                  <c:v>43929</c:v>
                </c:pt>
                <c:pt idx="38">
                  <c:v>43930</c:v>
                </c:pt>
                <c:pt idx="39">
                  <c:v>43931</c:v>
                </c:pt>
                <c:pt idx="40">
                  <c:v>43932</c:v>
                </c:pt>
                <c:pt idx="41">
                  <c:v>43933</c:v>
                </c:pt>
                <c:pt idx="42">
                  <c:v>43934</c:v>
                </c:pt>
                <c:pt idx="43">
                  <c:v>43935</c:v>
                </c:pt>
                <c:pt idx="44">
                  <c:v>43936</c:v>
                </c:pt>
                <c:pt idx="45">
                  <c:v>43937</c:v>
                </c:pt>
                <c:pt idx="46">
                  <c:v>43938</c:v>
                </c:pt>
                <c:pt idx="47">
                  <c:v>43939</c:v>
                </c:pt>
                <c:pt idx="48">
                  <c:v>43940</c:v>
                </c:pt>
                <c:pt idx="49">
                  <c:v>43941</c:v>
                </c:pt>
                <c:pt idx="50">
                  <c:v>43942</c:v>
                </c:pt>
                <c:pt idx="51">
                  <c:v>43943</c:v>
                </c:pt>
                <c:pt idx="52">
                  <c:v>43944</c:v>
                </c:pt>
                <c:pt idx="53">
                  <c:v>43945</c:v>
                </c:pt>
                <c:pt idx="54">
                  <c:v>43946</c:v>
                </c:pt>
                <c:pt idx="55">
                  <c:v>43947</c:v>
                </c:pt>
                <c:pt idx="56">
                  <c:v>43948</c:v>
                </c:pt>
                <c:pt idx="57">
                  <c:v>43949</c:v>
                </c:pt>
                <c:pt idx="58">
                  <c:v>43950</c:v>
                </c:pt>
                <c:pt idx="59">
                  <c:v>43951</c:v>
                </c:pt>
                <c:pt idx="60">
                  <c:v>43952</c:v>
                </c:pt>
                <c:pt idx="61">
                  <c:v>43953</c:v>
                </c:pt>
                <c:pt idx="62">
                  <c:v>43954</c:v>
                </c:pt>
                <c:pt idx="63">
                  <c:v>43955</c:v>
                </c:pt>
                <c:pt idx="64">
                  <c:v>43956</c:v>
                </c:pt>
                <c:pt idx="65">
                  <c:v>43957</c:v>
                </c:pt>
                <c:pt idx="66">
                  <c:v>43958</c:v>
                </c:pt>
                <c:pt idx="67">
                  <c:v>43959</c:v>
                </c:pt>
                <c:pt idx="68">
                  <c:v>43960</c:v>
                </c:pt>
                <c:pt idx="69">
                  <c:v>43961</c:v>
                </c:pt>
                <c:pt idx="70">
                  <c:v>43962</c:v>
                </c:pt>
                <c:pt idx="71">
                  <c:v>43963</c:v>
                </c:pt>
                <c:pt idx="72">
                  <c:v>43964</c:v>
                </c:pt>
                <c:pt idx="73">
                  <c:v>43965</c:v>
                </c:pt>
                <c:pt idx="74">
                  <c:v>43966</c:v>
                </c:pt>
                <c:pt idx="75">
                  <c:v>43967</c:v>
                </c:pt>
                <c:pt idx="76">
                  <c:v>43968</c:v>
                </c:pt>
                <c:pt idx="77">
                  <c:v>43969</c:v>
                </c:pt>
                <c:pt idx="78">
                  <c:v>43970</c:v>
                </c:pt>
                <c:pt idx="79">
                  <c:v>43971</c:v>
                </c:pt>
                <c:pt idx="80">
                  <c:v>43972</c:v>
                </c:pt>
                <c:pt idx="81">
                  <c:v>43973</c:v>
                </c:pt>
                <c:pt idx="82">
                  <c:v>43974</c:v>
                </c:pt>
                <c:pt idx="83">
                  <c:v>43975</c:v>
                </c:pt>
                <c:pt idx="84">
                  <c:v>43976</c:v>
                </c:pt>
                <c:pt idx="85">
                  <c:v>43977</c:v>
                </c:pt>
                <c:pt idx="86">
                  <c:v>43978</c:v>
                </c:pt>
                <c:pt idx="87">
                  <c:v>43979</c:v>
                </c:pt>
                <c:pt idx="88">
                  <c:v>43980</c:v>
                </c:pt>
                <c:pt idx="89">
                  <c:v>43981</c:v>
                </c:pt>
                <c:pt idx="90">
                  <c:v>43982</c:v>
                </c:pt>
                <c:pt idx="91">
                  <c:v>43983</c:v>
                </c:pt>
                <c:pt idx="92">
                  <c:v>43984</c:v>
                </c:pt>
                <c:pt idx="93">
                  <c:v>43985</c:v>
                </c:pt>
                <c:pt idx="94">
                  <c:v>43986</c:v>
                </c:pt>
                <c:pt idx="95">
                  <c:v>43987</c:v>
                </c:pt>
                <c:pt idx="96">
                  <c:v>43988</c:v>
                </c:pt>
                <c:pt idx="97">
                  <c:v>43989</c:v>
                </c:pt>
                <c:pt idx="98">
                  <c:v>43990</c:v>
                </c:pt>
                <c:pt idx="99">
                  <c:v>43991</c:v>
                </c:pt>
                <c:pt idx="100">
                  <c:v>43992</c:v>
                </c:pt>
                <c:pt idx="101">
                  <c:v>43993</c:v>
                </c:pt>
                <c:pt idx="102">
                  <c:v>43994</c:v>
                </c:pt>
                <c:pt idx="103">
                  <c:v>43995</c:v>
                </c:pt>
                <c:pt idx="104">
                  <c:v>43996</c:v>
                </c:pt>
                <c:pt idx="105">
                  <c:v>43997</c:v>
                </c:pt>
                <c:pt idx="106">
                  <c:v>43998</c:v>
                </c:pt>
                <c:pt idx="107">
                  <c:v>43999</c:v>
                </c:pt>
                <c:pt idx="108">
                  <c:v>44000</c:v>
                </c:pt>
                <c:pt idx="109">
                  <c:v>44001</c:v>
                </c:pt>
                <c:pt idx="110">
                  <c:v>44002</c:v>
                </c:pt>
                <c:pt idx="111">
                  <c:v>44003</c:v>
                </c:pt>
                <c:pt idx="112">
                  <c:v>44004</c:v>
                </c:pt>
                <c:pt idx="113">
                  <c:v>44005</c:v>
                </c:pt>
                <c:pt idx="114">
                  <c:v>44006</c:v>
                </c:pt>
                <c:pt idx="115">
                  <c:v>44007</c:v>
                </c:pt>
                <c:pt idx="116">
                  <c:v>44008</c:v>
                </c:pt>
                <c:pt idx="117">
                  <c:v>44009</c:v>
                </c:pt>
                <c:pt idx="118">
                  <c:v>44010</c:v>
                </c:pt>
                <c:pt idx="119">
                  <c:v>44011</c:v>
                </c:pt>
                <c:pt idx="120">
                  <c:v>44012</c:v>
                </c:pt>
                <c:pt idx="121">
                  <c:v>44013</c:v>
                </c:pt>
                <c:pt idx="122">
                  <c:v>44014</c:v>
                </c:pt>
                <c:pt idx="123">
                  <c:v>44015</c:v>
                </c:pt>
                <c:pt idx="124">
                  <c:v>44016</c:v>
                </c:pt>
                <c:pt idx="125">
                  <c:v>44017</c:v>
                </c:pt>
                <c:pt idx="126">
                  <c:v>44018</c:v>
                </c:pt>
                <c:pt idx="127">
                  <c:v>44019</c:v>
                </c:pt>
                <c:pt idx="128">
                  <c:v>44020</c:v>
                </c:pt>
                <c:pt idx="129">
                  <c:v>44021</c:v>
                </c:pt>
                <c:pt idx="130">
                  <c:v>44022</c:v>
                </c:pt>
                <c:pt idx="131">
                  <c:v>44023</c:v>
                </c:pt>
                <c:pt idx="132">
                  <c:v>44024</c:v>
                </c:pt>
                <c:pt idx="133">
                  <c:v>44025</c:v>
                </c:pt>
                <c:pt idx="134">
                  <c:v>44026</c:v>
                </c:pt>
                <c:pt idx="135">
                  <c:v>44027</c:v>
                </c:pt>
                <c:pt idx="136">
                  <c:v>44028</c:v>
                </c:pt>
                <c:pt idx="137">
                  <c:v>44029</c:v>
                </c:pt>
                <c:pt idx="138">
                  <c:v>44030</c:v>
                </c:pt>
                <c:pt idx="139">
                  <c:v>44031</c:v>
                </c:pt>
                <c:pt idx="140">
                  <c:v>44032</c:v>
                </c:pt>
                <c:pt idx="141">
                  <c:v>44033</c:v>
                </c:pt>
                <c:pt idx="142">
                  <c:v>44034</c:v>
                </c:pt>
                <c:pt idx="143">
                  <c:v>44035</c:v>
                </c:pt>
                <c:pt idx="144">
                  <c:v>44036</c:v>
                </c:pt>
                <c:pt idx="145">
                  <c:v>44037</c:v>
                </c:pt>
                <c:pt idx="146">
                  <c:v>44038</c:v>
                </c:pt>
                <c:pt idx="147">
                  <c:v>44039</c:v>
                </c:pt>
                <c:pt idx="148">
                  <c:v>44040</c:v>
                </c:pt>
                <c:pt idx="149">
                  <c:v>44041</c:v>
                </c:pt>
                <c:pt idx="150">
                  <c:v>44042</c:v>
                </c:pt>
                <c:pt idx="151">
                  <c:v>44043</c:v>
                </c:pt>
                <c:pt idx="152">
                  <c:v>44044</c:v>
                </c:pt>
                <c:pt idx="153">
                  <c:v>44045</c:v>
                </c:pt>
                <c:pt idx="154">
                  <c:v>44046</c:v>
                </c:pt>
                <c:pt idx="155">
                  <c:v>44047</c:v>
                </c:pt>
                <c:pt idx="156">
                  <c:v>44048</c:v>
                </c:pt>
                <c:pt idx="157">
                  <c:v>44049</c:v>
                </c:pt>
                <c:pt idx="158">
                  <c:v>44050</c:v>
                </c:pt>
                <c:pt idx="159">
                  <c:v>44051</c:v>
                </c:pt>
                <c:pt idx="160">
                  <c:v>44052</c:v>
                </c:pt>
                <c:pt idx="161">
                  <c:v>44053</c:v>
                </c:pt>
                <c:pt idx="162">
                  <c:v>44054</c:v>
                </c:pt>
                <c:pt idx="163">
                  <c:v>44055</c:v>
                </c:pt>
                <c:pt idx="164">
                  <c:v>44056</c:v>
                </c:pt>
                <c:pt idx="165">
                  <c:v>44057</c:v>
                </c:pt>
                <c:pt idx="166">
                  <c:v>44058</c:v>
                </c:pt>
                <c:pt idx="167">
                  <c:v>44059</c:v>
                </c:pt>
                <c:pt idx="168">
                  <c:v>44060</c:v>
                </c:pt>
                <c:pt idx="169">
                  <c:v>44061</c:v>
                </c:pt>
                <c:pt idx="170">
                  <c:v>44062</c:v>
                </c:pt>
                <c:pt idx="171">
                  <c:v>44063</c:v>
                </c:pt>
                <c:pt idx="172">
                  <c:v>44064</c:v>
                </c:pt>
                <c:pt idx="173">
                  <c:v>44065</c:v>
                </c:pt>
                <c:pt idx="174">
                  <c:v>44066</c:v>
                </c:pt>
                <c:pt idx="175">
                  <c:v>44067</c:v>
                </c:pt>
                <c:pt idx="176">
                  <c:v>44068</c:v>
                </c:pt>
                <c:pt idx="177">
                  <c:v>44069</c:v>
                </c:pt>
                <c:pt idx="178">
                  <c:v>44070</c:v>
                </c:pt>
                <c:pt idx="179">
                  <c:v>44071</c:v>
                </c:pt>
                <c:pt idx="180">
                  <c:v>44072</c:v>
                </c:pt>
                <c:pt idx="181">
                  <c:v>44073</c:v>
                </c:pt>
                <c:pt idx="182">
                  <c:v>44074</c:v>
                </c:pt>
                <c:pt idx="183">
                  <c:v>44075</c:v>
                </c:pt>
                <c:pt idx="184">
                  <c:v>44076</c:v>
                </c:pt>
                <c:pt idx="185">
                  <c:v>44077</c:v>
                </c:pt>
                <c:pt idx="186">
                  <c:v>44078</c:v>
                </c:pt>
                <c:pt idx="187">
                  <c:v>44079</c:v>
                </c:pt>
                <c:pt idx="188">
                  <c:v>44080</c:v>
                </c:pt>
                <c:pt idx="189">
                  <c:v>44081</c:v>
                </c:pt>
                <c:pt idx="190">
                  <c:v>44082</c:v>
                </c:pt>
                <c:pt idx="191">
                  <c:v>44083</c:v>
                </c:pt>
                <c:pt idx="192">
                  <c:v>44084</c:v>
                </c:pt>
                <c:pt idx="193">
                  <c:v>44085</c:v>
                </c:pt>
                <c:pt idx="194">
                  <c:v>44086</c:v>
                </c:pt>
                <c:pt idx="195">
                  <c:v>44087</c:v>
                </c:pt>
                <c:pt idx="196">
                  <c:v>44088</c:v>
                </c:pt>
                <c:pt idx="197">
                  <c:v>44089</c:v>
                </c:pt>
                <c:pt idx="198">
                  <c:v>44090</c:v>
                </c:pt>
                <c:pt idx="199">
                  <c:v>44091</c:v>
                </c:pt>
                <c:pt idx="200">
                  <c:v>44092</c:v>
                </c:pt>
                <c:pt idx="201">
                  <c:v>44093</c:v>
                </c:pt>
                <c:pt idx="202">
                  <c:v>44094</c:v>
                </c:pt>
                <c:pt idx="203">
                  <c:v>44095</c:v>
                </c:pt>
                <c:pt idx="204">
                  <c:v>44096</c:v>
                </c:pt>
                <c:pt idx="205">
                  <c:v>44097</c:v>
                </c:pt>
                <c:pt idx="206">
                  <c:v>44098</c:v>
                </c:pt>
                <c:pt idx="207">
                  <c:v>44099</c:v>
                </c:pt>
                <c:pt idx="208">
                  <c:v>44100</c:v>
                </c:pt>
                <c:pt idx="209">
                  <c:v>44101</c:v>
                </c:pt>
                <c:pt idx="210">
                  <c:v>44102</c:v>
                </c:pt>
                <c:pt idx="211">
                  <c:v>44103</c:v>
                </c:pt>
                <c:pt idx="212">
                  <c:v>44104</c:v>
                </c:pt>
                <c:pt idx="213">
                  <c:v>44105</c:v>
                </c:pt>
                <c:pt idx="214">
                  <c:v>44106</c:v>
                </c:pt>
                <c:pt idx="215">
                  <c:v>44107</c:v>
                </c:pt>
                <c:pt idx="216">
                  <c:v>44108</c:v>
                </c:pt>
                <c:pt idx="217">
                  <c:v>44109</c:v>
                </c:pt>
                <c:pt idx="218">
                  <c:v>44110</c:v>
                </c:pt>
                <c:pt idx="219">
                  <c:v>44111</c:v>
                </c:pt>
                <c:pt idx="220">
                  <c:v>44112</c:v>
                </c:pt>
                <c:pt idx="221">
                  <c:v>44113</c:v>
                </c:pt>
                <c:pt idx="222">
                  <c:v>44114</c:v>
                </c:pt>
                <c:pt idx="223">
                  <c:v>44115</c:v>
                </c:pt>
                <c:pt idx="224">
                  <c:v>44116</c:v>
                </c:pt>
                <c:pt idx="225">
                  <c:v>44117</c:v>
                </c:pt>
                <c:pt idx="226">
                  <c:v>44118</c:v>
                </c:pt>
                <c:pt idx="227">
                  <c:v>44119</c:v>
                </c:pt>
                <c:pt idx="228">
                  <c:v>44120</c:v>
                </c:pt>
                <c:pt idx="229">
                  <c:v>44121</c:v>
                </c:pt>
                <c:pt idx="230">
                  <c:v>44122</c:v>
                </c:pt>
                <c:pt idx="231">
                  <c:v>44123</c:v>
                </c:pt>
                <c:pt idx="232">
                  <c:v>44124</c:v>
                </c:pt>
                <c:pt idx="233">
                  <c:v>44125</c:v>
                </c:pt>
                <c:pt idx="234">
                  <c:v>44126</c:v>
                </c:pt>
                <c:pt idx="235">
                  <c:v>44127</c:v>
                </c:pt>
                <c:pt idx="236">
                  <c:v>44128</c:v>
                </c:pt>
                <c:pt idx="237">
                  <c:v>44129</c:v>
                </c:pt>
                <c:pt idx="238">
                  <c:v>44130</c:v>
                </c:pt>
                <c:pt idx="239">
                  <c:v>44131</c:v>
                </c:pt>
                <c:pt idx="240">
                  <c:v>44132</c:v>
                </c:pt>
                <c:pt idx="241">
                  <c:v>44133</c:v>
                </c:pt>
                <c:pt idx="242">
                  <c:v>44134</c:v>
                </c:pt>
                <c:pt idx="243">
                  <c:v>44135</c:v>
                </c:pt>
                <c:pt idx="244">
                  <c:v>44136</c:v>
                </c:pt>
                <c:pt idx="245">
                  <c:v>44137</c:v>
                </c:pt>
                <c:pt idx="246">
                  <c:v>44138</c:v>
                </c:pt>
                <c:pt idx="247">
                  <c:v>44139</c:v>
                </c:pt>
                <c:pt idx="248">
                  <c:v>44140</c:v>
                </c:pt>
                <c:pt idx="249">
                  <c:v>44141</c:v>
                </c:pt>
                <c:pt idx="250">
                  <c:v>44142</c:v>
                </c:pt>
                <c:pt idx="251">
                  <c:v>44143</c:v>
                </c:pt>
                <c:pt idx="252">
                  <c:v>44144</c:v>
                </c:pt>
                <c:pt idx="253">
                  <c:v>44145</c:v>
                </c:pt>
                <c:pt idx="254">
                  <c:v>44146</c:v>
                </c:pt>
                <c:pt idx="255">
                  <c:v>44147</c:v>
                </c:pt>
                <c:pt idx="256">
                  <c:v>44148</c:v>
                </c:pt>
                <c:pt idx="257">
                  <c:v>44149</c:v>
                </c:pt>
                <c:pt idx="258">
                  <c:v>44150</c:v>
                </c:pt>
                <c:pt idx="259">
                  <c:v>44151</c:v>
                </c:pt>
                <c:pt idx="260">
                  <c:v>44152</c:v>
                </c:pt>
                <c:pt idx="261">
                  <c:v>44153</c:v>
                </c:pt>
                <c:pt idx="262">
                  <c:v>44154</c:v>
                </c:pt>
                <c:pt idx="263">
                  <c:v>44155</c:v>
                </c:pt>
                <c:pt idx="264">
                  <c:v>44156</c:v>
                </c:pt>
                <c:pt idx="265">
                  <c:v>44157</c:v>
                </c:pt>
                <c:pt idx="266">
                  <c:v>44158</c:v>
                </c:pt>
                <c:pt idx="267">
                  <c:v>44159</c:v>
                </c:pt>
                <c:pt idx="268">
                  <c:v>44160</c:v>
                </c:pt>
                <c:pt idx="269">
                  <c:v>44161</c:v>
                </c:pt>
                <c:pt idx="270">
                  <c:v>44162</c:v>
                </c:pt>
                <c:pt idx="271">
                  <c:v>44163</c:v>
                </c:pt>
                <c:pt idx="272">
                  <c:v>44164</c:v>
                </c:pt>
                <c:pt idx="273">
                  <c:v>44165</c:v>
                </c:pt>
                <c:pt idx="274">
                  <c:v>44166</c:v>
                </c:pt>
                <c:pt idx="275">
                  <c:v>44167</c:v>
                </c:pt>
                <c:pt idx="276">
                  <c:v>44168</c:v>
                </c:pt>
                <c:pt idx="277">
                  <c:v>44169</c:v>
                </c:pt>
                <c:pt idx="278">
                  <c:v>44170</c:v>
                </c:pt>
                <c:pt idx="279">
                  <c:v>44171</c:v>
                </c:pt>
                <c:pt idx="280">
                  <c:v>44172</c:v>
                </c:pt>
                <c:pt idx="281">
                  <c:v>44173</c:v>
                </c:pt>
                <c:pt idx="282">
                  <c:v>44174</c:v>
                </c:pt>
                <c:pt idx="283">
                  <c:v>44175</c:v>
                </c:pt>
                <c:pt idx="284">
                  <c:v>44176</c:v>
                </c:pt>
                <c:pt idx="285">
                  <c:v>44177</c:v>
                </c:pt>
                <c:pt idx="286">
                  <c:v>44178</c:v>
                </c:pt>
                <c:pt idx="287">
                  <c:v>44179</c:v>
                </c:pt>
                <c:pt idx="288">
                  <c:v>44180</c:v>
                </c:pt>
                <c:pt idx="289">
                  <c:v>44181</c:v>
                </c:pt>
                <c:pt idx="290">
                  <c:v>44182</c:v>
                </c:pt>
              </c:numCache>
            </c:numRef>
          </c:cat>
          <c:val>
            <c:numRef>
              <c:f>'Для графиков (3).xlsm'!ПриростТех</c:f>
              <c:numCache>
                <c:formatCode>General</c:formatCode>
                <c:ptCount val="29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6060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11656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9434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9268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8987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6760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6635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5871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4921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27543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29039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28214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02990448"/>
        <c:axId val="-1896869824"/>
      </c:lineChart>
      <c:lineChart>
        <c:grouping val="standard"/>
        <c:varyColors val="0"/>
        <c:ser>
          <c:idx val="1"/>
          <c:order val="1"/>
          <c:marker>
            <c:symbol val="none"/>
          </c:marker>
          <c:cat>
            <c:numRef>
              <c:f>'Для графиков (3).xlsm'!ДатыРоссия</c:f>
              <c:numCache>
                <c:formatCode>dd/mm/yyyy</c:formatCode>
                <c:ptCount val="291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>
                  <c:v>43896</c:v>
                </c:pt>
                <c:pt idx="5">
                  <c:v>43897</c:v>
                </c:pt>
                <c:pt idx="6">
                  <c:v>43898</c:v>
                </c:pt>
                <c:pt idx="7">
                  <c:v>43899</c:v>
                </c:pt>
                <c:pt idx="8">
                  <c:v>43900</c:v>
                </c:pt>
                <c:pt idx="9">
                  <c:v>43901</c:v>
                </c:pt>
                <c:pt idx="10">
                  <c:v>43902</c:v>
                </c:pt>
                <c:pt idx="11">
                  <c:v>43903</c:v>
                </c:pt>
                <c:pt idx="12">
                  <c:v>43904</c:v>
                </c:pt>
                <c:pt idx="13">
                  <c:v>43905</c:v>
                </c:pt>
                <c:pt idx="14">
                  <c:v>43906</c:v>
                </c:pt>
                <c:pt idx="15">
                  <c:v>43907</c:v>
                </c:pt>
                <c:pt idx="16">
                  <c:v>43908</c:v>
                </c:pt>
                <c:pt idx="17">
                  <c:v>43909</c:v>
                </c:pt>
                <c:pt idx="18">
                  <c:v>43910</c:v>
                </c:pt>
                <c:pt idx="19">
                  <c:v>43911</c:v>
                </c:pt>
                <c:pt idx="20">
                  <c:v>43912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43918</c:v>
                </c:pt>
                <c:pt idx="27">
                  <c:v>43919</c:v>
                </c:pt>
                <c:pt idx="28">
                  <c:v>43920</c:v>
                </c:pt>
                <c:pt idx="29">
                  <c:v>43921</c:v>
                </c:pt>
                <c:pt idx="30">
                  <c:v>43922</c:v>
                </c:pt>
                <c:pt idx="31">
                  <c:v>43923</c:v>
                </c:pt>
                <c:pt idx="32">
                  <c:v>43924</c:v>
                </c:pt>
                <c:pt idx="33">
                  <c:v>43925</c:v>
                </c:pt>
                <c:pt idx="34">
                  <c:v>43926</c:v>
                </c:pt>
                <c:pt idx="35">
                  <c:v>43927</c:v>
                </c:pt>
                <c:pt idx="36">
                  <c:v>43928</c:v>
                </c:pt>
                <c:pt idx="37">
                  <c:v>43929</c:v>
                </c:pt>
                <c:pt idx="38">
                  <c:v>43930</c:v>
                </c:pt>
                <c:pt idx="39">
                  <c:v>43931</c:v>
                </c:pt>
                <c:pt idx="40">
                  <c:v>43932</c:v>
                </c:pt>
                <c:pt idx="41">
                  <c:v>43933</c:v>
                </c:pt>
                <c:pt idx="42">
                  <c:v>43934</c:v>
                </c:pt>
                <c:pt idx="43">
                  <c:v>43935</c:v>
                </c:pt>
                <c:pt idx="44">
                  <c:v>43936</c:v>
                </c:pt>
                <c:pt idx="45">
                  <c:v>43937</c:v>
                </c:pt>
                <c:pt idx="46">
                  <c:v>43938</c:v>
                </c:pt>
                <c:pt idx="47">
                  <c:v>43939</c:v>
                </c:pt>
                <c:pt idx="48">
                  <c:v>43940</c:v>
                </c:pt>
                <c:pt idx="49">
                  <c:v>43941</c:v>
                </c:pt>
                <c:pt idx="50">
                  <c:v>43942</c:v>
                </c:pt>
                <c:pt idx="51">
                  <c:v>43943</c:v>
                </c:pt>
                <c:pt idx="52">
                  <c:v>43944</c:v>
                </c:pt>
                <c:pt idx="53">
                  <c:v>43945</c:v>
                </c:pt>
                <c:pt idx="54">
                  <c:v>43946</c:v>
                </c:pt>
                <c:pt idx="55">
                  <c:v>43947</c:v>
                </c:pt>
                <c:pt idx="56">
                  <c:v>43948</c:v>
                </c:pt>
                <c:pt idx="57">
                  <c:v>43949</c:v>
                </c:pt>
                <c:pt idx="58">
                  <c:v>43950</c:v>
                </c:pt>
                <c:pt idx="59">
                  <c:v>43951</c:v>
                </c:pt>
                <c:pt idx="60">
                  <c:v>43952</c:v>
                </c:pt>
                <c:pt idx="61">
                  <c:v>43953</c:v>
                </c:pt>
                <c:pt idx="62">
                  <c:v>43954</c:v>
                </c:pt>
                <c:pt idx="63">
                  <c:v>43955</c:v>
                </c:pt>
                <c:pt idx="64">
                  <c:v>43956</c:v>
                </c:pt>
                <c:pt idx="65">
                  <c:v>43957</c:v>
                </c:pt>
                <c:pt idx="66">
                  <c:v>43958</c:v>
                </c:pt>
                <c:pt idx="67">
                  <c:v>43959</c:v>
                </c:pt>
                <c:pt idx="68">
                  <c:v>43960</c:v>
                </c:pt>
                <c:pt idx="69">
                  <c:v>43961</c:v>
                </c:pt>
                <c:pt idx="70">
                  <c:v>43962</c:v>
                </c:pt>
                <c:pt idx="71">
                  <c:v>43963</c:v>
                </c:pt>
                <c:pt idx="72">
                  <c:v>43964</c:v>
                </c:pt>
                <c:pt idx="73">
                  <c:v>43965</c:v>
                </c:pt>
                <c:pt idx="74">
                  <c:v>43966</c:v>
                </c:pt>
                <c:pt idx="75">
                  <c:v>43967</c:v>
                </c:pt>
                <c:pt idx="76">
                  <c:v>43968</c:v>
                </c:pt>
                <c:pt idx="77">
                  <c:v>43969</c:v>
                </c:pt>
                <c:pt idx="78">
                  <c:v>43970</c:v>
                </c:pt>
                <c:pt idx="79">
                  <c:v>43971</c:v>
                </c:pt>
                <c:pt idx="80">
                  <c:v>43972</c:v>
                </c:pt>
                <c:pt idx="81">
                  <c:v>43973</c:v>
                </c:pt>
                <c:pt idx="82">
                  <c:v>43974</c:v>
                </c:pt>
                <c:pt idx="83">
                  <c:v>43975</c:v>
                </c:pt>
                <c:pt idx="84">
                  <c:v>43976</c:v>
                </c:pt>
                <c:pt idx="85">
                  <c:v>43977</c:v>
                </c:pt>
                <c:pt idx="86">
                  <c:v>43978</c:v>
                </c:pt>
                <c:pt idx="87">
                  <c:v>43979</c:v>
                </c:pt>
                <c:pt idx="88">
                  <c:v>43980</c:v>
                </c:pt>
                <c:pt idx="89">
                  <c:v>43981</c:v>
                </c:pt>
                <c:pt idx="90">
                  <c:v>43982</c:v>
                </c:pt>
                <c:pt idx="91">
                  <c:v>43983</c:v>
                </c:pt>
                <c:pt idx="92">
                  <c:v>43984</c:v>
                </c:pt>
                <c:pt idx="93">
                  <c:v>43985</c:v>
                </c:pt>
                <c:pt idx="94">
                  <c:v>43986</c:v>
                </c:pt>
                <c:pt idx="95">
                  <c:v>43987</c:v>
                </c:pt>
                <c:pt idx="96">
                  <c:v>43988</c:v>
                </c:pt>
                <c:pt idx="97">
                  <c:v>43989</c:v>
                </c:pt>
                <c:pt idx="98">
                  <c:v>43990</c:v>
                </c:pt>
                <c:pt idx="99">
                  <c:v>43991</c:v>
                </c:pt>
                <c:pt idx="100">
                  <c:v>43992</c:v>
                </c:pt>
                <c:pt idx="101">
                  <c:v>43993</c:v>
                </c:pt>
                <c:pt idx="102">
                  <c:v>43994</c:v>
                </c:pt>
                <c:pt idx="103">
                  <c:v>43995</c:v>
                </c:pt>
                <c:pt idx="104">
                  <c:v>43996</c:v>
                </c:pt>
                <c:pt idx="105">
                  <c:v>43997</c:v>
                </c:pt>
                <c:pt idx="106">
                  <c:v>43998</c:v>
                </c:pt>
                <c:pt idx="107">
                  <c:v>43999</c:v>
                </c:pt>
                <c:pt idx="108">
                  <c:v>44000</c:v>
                </c:pt>
                <c:pt idx="109">
                  <c:v>44001</c:v>
                </c:pt>
                <c:pt idx="110">
                  <c:v>44002</c:v>
                </c:pt>
                <c:pt idx="111">
                  <c:v>44003</c:v>
                </c:pt>
                <c:pt idx="112">
                  <c:v>44004</c:v>
                </c:pt>
                <c:pt idx="113">
                  <c:v>44005</c:v>
                </c:pt>
                <c:pt idx="114">
                  <c:v>44006</c:v>
                </c:pt>
                <c:pt idx="115">
                  <c:v>44007</c:v>
                </c:pt>
                <c:pt idx="116">
                  <c:v>44008</c:v>
                </c:pt>
                <c:pt idx="117">
                  <c:v>44009</c:v>
                </c:pt>
                <c:pt idx="118">
                  <c:v>44010</c:v>
                </c:pt>
                <c:pt idx="119">
                  <c:v>44011</c:v>
                </c:pt>
                <c:pt idx="120">
                  <c:v>44012</c:v>
                </c:pt>
                <c:pt idx="121">
                  <c:v>44013</c:v>
                </c:pt>
                <c:pt idx="122">
                  <c:v>44014</c:v>
                </c:pt>
                <c:pt idx="123">
                  <c:v>44015</c:v>
                </c:pt>
                <c:pt idx="124">
                  <c:v>44016</c:v>
                </c:pt>
                <c:pt idx="125">
                  <c:v>44017</c:v>
                </c:pt>
                <c:pt idx="126">
                  <c:v>44018</c:v>
                </c:pt>
                <c:pt idx="127">
                  <c:v>44019</c:v>
                </c:pt>
                <c:pt idx="128">
                  <c:v>44020</c:v>
                </c:pt>
                <c:pt idx="129">
                  <c:v>44021</c:v>
                </c:pt>
                <c:pt idx="130">
                  <c:v>44022</c:v>
                </c:pt>
                <c:pt idx="131">
                  <c:v>44023</c:v>
                </c:pt>
                <c:pt idx="132">
                  <c:v>44024</c:v>
                </c:pt>
                <c:pt idx="133">
                  <c:v>44025</c:v>
                </c:pt>
                <c:pt idx="134">
                  <c:v>44026</c:v>
                </c:pt>
                <c:pt idx="135">
                  <c:v>44027</c:v>
                </c:pt>
                <c:pt idx="136">
                  <c:v>44028</c:v>
                </c:pt>
                <c:pt idx="137">
                  <c:v>44029</c:v>
                </c:pt>
                <c:pt idx="138">
                  <c:v>44030</c:v>
                </c:pt>
                <c:pt idx="139">
                  <c:v>44031</c:v>
                </c:pt>
                <c:pt idx="140">
                  <c:v>44032</c:v>
                </c:pt>
                <c:pt idx="141">
                  <c:v>44033</c:v>
                </c:pt>
                <c:pt idx="142">
                  <c:v>44034</c:v>
                </c:pt>
                <c:pt idx="143">
                  <c:v>44035</c:v>
                </c:pt>
                <c:pt idx="144">
                  <c:v>44036</c:v>
                </c:pt>
                <c:pt idx="145">
                  <c:v>44037</c:v>
                </c:pt>
                <c:pt idx="146">
                  <c:v>44038</c:v>
                </c:pt>
                <c:pt idx="147">
                  <c:v>44039</c:v>
                </c:pt>
                <c:pt idx="148">
                  <c:v>44040</c:v>
                </c:pt>
                <c:pt idx="149">
                  <c:v>44041</c:v>
                </c:pt>
                <c:pt idx="150">
                  <c:v>44042</c:v>
                </c:pt>
                <c:pt idx="151">
                  <c:v>44043</c:v>
                </c:pt>
                <c:pt idx="152">
                  <c:v>44044</c:v>
                </c:pt>
                <c:pt idx="153">
                  <c:v>44045</c:v>
                </c:pt>
                <c:pt idx="154">
                  <c:v>44046</c:v>
                </c:pt>
                <c:pt idx="155">
                  <c:v>44047</c:v>
                </c:pt>
                <c:pt idx="156">
                  <c:v>44048</c:v>
                </c:pt>
                <c:pt idx="157">
                  <c:v>44049</c:v>
                </c:pt>
                <c:pt idx="158">
                  <c:v>44050</c:v>
                </c:pt>
                <c:pt idx="159">
                  <c:v>44051</c:v>
                </c:pt>
                <c:pt idx="160">
                  <c:v>44052</c:v>
                </c:pt>
                <c:pt idx="161">
                  <c:v>44053</c:v>
                </c:pt>
                <c:pt idx="162">
                  <c:v>44054</c:v>
                </c:pt>
                <c:pt idx="163">
                  <c:v>44055</c:v>
                </c:pt>
                <c:pt idx="164">
                  <c:v>44056</c:v>
                </c:pt>
                <c:pt idx="165">
                  <c:v>44057</c:v>
                </c:pt>
                <c:pt idx="166">
                  <c:v>44058</c:v>
                </c:pt>
                <c:pt idx="167">
                  <c:v>44059</c:v>
                </c:pt>
                <c:pt idx="168">
                  <c:v>44060</c:v>
                </c:pt>
                <c:pt idx="169">
                  <c:v>44061</c:v>
                </c:pt>
                <c:pt idx="170">
                  <c:v>44062</c:v>
                </c:pt>
                <c:pt idx="171">
                  <c:v>44063</c:v>
                </c:pt>
                <c:pt idx="172">
                  <c:v>44064</c:v>
                </c:pt>
                <c:pt idx="173">
                  <c:v>44065</c:v>
                </c:pt>
                <c:pt idx="174">
                  <c:v>44066</c:v>
                </c:pt>
                <c:pt idx="175">
                  <c:v>44067</c:v>
                </c:pt>
                <c:pt idx="176">
                  <c:v>44068</c:v>
                </c:pt>
                <c:pt idx="177">
                  <c:v>44069</c:v>
                </c:pt>
                <c:pt idx="178">
                  <c:v>44070</c:v>
                </c:pt>
                <c:pt idx="179">
                  <c:v>44071</c:v>
                </c:pt>
                <c:pt idx="180">
                  <c:v>44072</c:v>
                </c:pt>
                <c:pt idx="181">
                  <c:v>44073</c:v>
                </c:pt>
                <c:pt idx="182">
                  <c:v>44074</c:v>
                </c:pt>
                <c:pt idx="183">
                  <c:v>44075</c:v>
                </c:pt>
                <c:pt idx="184">
                  <c:v>44076</c:v>
                </c:pt>
                <c:pt idx="185">
                  <c:v>44077</c:v>
                </c:pt>
                <c:pt idx="186">
                  <c:v>44078</c:v>
                </c:pt>
                <c:pt idx="187">
                  <c:v>44079</c:v>
                </c:pt>
                <c:pt idx="188">
                  <c:v>44080</c:v>
                </c:pt>
                <c:pt idx="189">
                  <c:v>44081</c:v>
                </c:pt>
                <c:pt idx="190">
                  <c:v>44082</c:v>
                </c:pt>
                <c:pt idx="191">
                  <c:v>44083</c:v>
                </c:pt>
                <c:pt idx="192">
                  <c:v>44084</c:v>
                </c:pt>
                <c:pt idx="193">
                  <c:v>44085</c:v>
                </c:pt>
                <c:pt idx="194">
                  <c:v>44086</c:v>
                </c:pt>
                <c:pt idx="195">
                  <c:v>44087</c:v>
                </c:pt>
                <c:pt idx="196">
                  <c:v>44088</c:v>
                </c:pt>
                <c:pt idx="197">
                  <c:v>44089</c:v>
                </c:pt>
                <c:pt idx="198">
                  <c:v>44090</c:v>
                </c:pt>
                <c:pt idx="199">
                  <c:v>44091</c:v>
                </c:pt>
                <c:pt idx="200">
                  <c:v>44092</c:v>
                </c:pt>
                <c:pt idx="201">
                  <c:v>44093</c:v>
                </c:pt>
                <c:pt idx="202">
                  <c:v>44094</c:v>
                </c:pt>
                <c:pt idx="203">
                  <c:v>44095</c:v>
                </c:pt>
                <c:pt idx="204">
                  <c:v>44096</c:v>
                </c:pt>
                <c:pt idx="205">
                  <c:v>44097</c:v>
                </c:pt>
                <c:pt idx="206">
                  <c:v>44098</c:v>
                </c:pt>
                <c:pt idx="207">
                  <c:v>44099</c:v>
                </c:pt>
                <c:pt idx="208">
                  <c:v>44100</c:v>
                </c:pt>
                <c:pt idx="209">
                  <c:v>44101</c:v>
                </c:pt>
                <c:pt idx="210">
                  <c:v>44102</c:v>
                </c:pt>
                <c:pt idx="211">
                  <c:v>44103</c:v>
                </c:pt>
                <c:pt idx="212">
                  <c:v>44104</c:v>
                </c:pt>
                <c:pt idx="213">
                  <c:v>44105</c:v>
                </c:pt>
                <c:pt idx="214">
                  <c:v>44106</c:v>
                </c:pt>
                <c:pt idx="215">
                  <c:v>44107</c:v>
                </c:pt>
                <c:pt idx="216">
                  <c:v>44108</c:v>
                </c:pt>
                <c:pt idx="217">
                  <c:v>44109</c:v>
                </c:pt>
                <c:pt idx="218">
                  <c:v>44110</c:v>
                </c:pt>
                <c:pt idx="219">
                  <c:v>44111</c:v>
                </c:pt>
                <c:pt idx="220">
                  <c:v>44112</c:v>
                </c:pt>
                <c:pt idx="221">
                  <c:v>44113</c:v>
                </c:pt>
                <c:pt idx="222">
                  <c:v>44114</c:v>
                </c:pt>
                <c:pt idx="223">
                  <c:v>44115</c:v>
                </c:pt>
                <c:pt idx="224">
                  <c:v>44116</c:v>
                </c:pt>
                <c:pt idx="225">
                  <c:v>44117</c:v>
                </c:pt>
                <c:pt idx="226">
                  <c:v>44118</c:v>
                </c:pt>
                <c:pt idx="227">
                  <c:v>44119</c:v>
                </c:pt>
                <c:pt idx="228">
                  <c:v>44120</c:v>
                </c:pt>
                <c:pt idx="229">
                  <c:v>44121</c:v>
                </c:pt>
                <c:pt idx="230">
                  <c:v>44122</c:v>
                </c:pt>
                <c:pt idx="231">
                  <c:v>44123</c:v>
                </c:pt>
                <c:pt idx="232">
                  <c:v>44124</c:v>
                </c:pt>
                <c:pt idx="233">
                  <c:v>44125</c:v>
                </c:pt>
                <c:pt idx="234">
                  <c:v>44126</c:v>
                </c:pt>
                <c:pt idx="235">
                  <c:v>44127</c:v>
                </c:pt>
                <c:pt idx="236">
                  <c:v>44128</c:v>
                </c:pt>
                <c:pt idx="237">
                  <c:v>44129</c:v>
                </c:pt>
                <c:pt idx="238">
                  <c:v>44130</c:v>
                </c:pt>
                <c:pt idx="239">
                  <c:v>44131</c:v>
                </c:pt>
                <c:pt idx="240">
                  <c:v>44132</c:v>
                </c:pt>
                <c:pt idx="241">
                  <c:v>44133</c:v>
                </c:pt>
                <c:pt idx="242">
                  <c:v>44134</c:v>
                </c:pt>
                <c:pt idx="243">
                  <c:v>44135</c:v>
                </c:pt>
                <c:pt idx="244">
                  <c:v>44136</c:v>
                </c:pt>
                <c:pt idx="245">
                  <c:v>44137</c:v>
                </c:pt>
                <c:pt idx="246">
                  <c:v>44138</c:v>
                </c:pt>
                <c:pt idx="247">
                  <c:v>44139</c:v>
                </c:pt>
                <c:pt idx="248">
                  <c:v>44140</c:v>
                </c:pt>
                <c:pt idx="249">
                  <c:v>44141</c:v>
                </c:pt>
                <c:pt idx="250">
                  <c:v>44142</c:v>
                </c:pt>
                <c:pt idx="251">
                  <c:v>44143</c:v>
                </c:pt>
                <c:pt idx="252">
                  <c:v>44144</c:v>
                </c:pt>
                <c:pt idx="253">
                  <c:v>44145</c:v>
                </c:pt>
                <c:pt idx="254">
                  <c:v>44146</c:v>
                </c:pt>
                <c:pt idx="255">
                  <c:v>44147</c:v>
                </c:pt>
                <c:pt idx="256">
                  <c:v>44148</c:v>
                </c:pt>
                <c:pt idx="257">
                  <c:v>44149</c:v>
                </c:pt>
                <c:pt idx="258">
                  <c:v>44150</c:v>
                </c:pt>
                <c:pt idx="259">
                  <c:v>44151</c:v>
                </c:pt>
                <c:pt idx="260">
                  <c:v>44152</c:v>
                </c:pt>
                <c:pt idx="261">
                  <c:v>44153</c:v>
                </c:pt>
                <c:pt idx="262">
                  <c:v>44154</c:v>
                </c:pt>
                <c:pt idx="263">
                  <c:v>44155</c:v>
                </c:pt>
                <c:pt idx="264">
                  <c:v>44156</c:v>
                </c:pt>
                <c:pt idx="265">
                  <c:v>44157</c:v>
                </c:pt>
                <c:pt idx="266">
                  <c:v>44158</c:v>
                </c:pt>
                <c:pt idx="267">
                  <c:v>44159</c:v>
                </c:pt>
                <c:pt idx="268">
                  <c:v>44160</c:v>
                </c:pt>
                <c:pt idx="269">
                  <c:v>44161</c:v>
                </c:pt>
                <c:pt idx="270">
                  <c:v>44162</c:v>
                </c:pt>
                <c:pt idx="271">
                  <c:v>44163</c:v>
                </c:pt>
                <c:pt idx="272">
                  <c:v>44164</c:v>
                </c:pt>
                <c:pt idx="273">
                  <c:v>44165</c:v>
                </c:pt>
                <c:pt idx="274">
                  <c:v>44166</c:v>
                </c:pt>
                <c:pt idx="275">
                  <c:v>44167</c:v>
                </c:pt>
                <c:pt idx="276">
                  <c:v>44168</c:v>
                </c:pt>
                <c:pt idx="277">
                  <c:v>44169</c:v>
                </c:pt>
                <c:pt idx="278">
                  <c:v>44170</c:v>
                </c:pt>
                <c:pt idx="279">
                  <c:v>44171</c:v>
                </c:pt>
                <c:pt idx="280">
                  <c:v>44172</c:v>
                </c:pt>
                <c:pt idx="281">
                  <c:v>44173</c:v>
                </c:pt>
                <c:pt idx="282">
                  <c:v>44174</c:v>
                </c:pt>
                <c:pt idx="283">
                  <c:v>44175</c:v>
                </c:pt>
                <c:pt idx="284">
                  <c:v>44176</c:v>
                </c:pt>
                <c:pt idx="285">
                  <c:v>44177</c:v>
                </c:pt>
                <c:pt idx="286">
                  <c:v>44178</c:v>
                </c:pt>
                <c:pt idx="287">
                  <c:v>44179</c:v>
                </c:pt>
                <c:pt idx="288">
                  <c:v>44180</c:v>
                </c:pt>
                <c:pt idx="289">
                  <c:v>44181</c:v>
                </c:pt>
                <c:pt idx="290">
                  <c:v>44182</c:v>
                </c:pt>
              </c:numCache>
            </c:numRef>
          </c:cat>
          <c:val>
            <c:numRef>
              <c:f>'Для графиков (3).xlsm'!ПриростПроцент</c:f>
              <c:numCache>
                <c:formatCode>General</c:formatCode>
                <c:ptCount val="291"/>
                <c:pt idx="3" formatCode="0.0%">
                  <c:v>0.33333333333333331</c:v>
                </c:pt>
                <c:pt idx="4" formatCode="0.0%">
                  <c:v>1.5</c:v>
                </c:pt>
                <c:pt idx="5" formatCode="0.0%">
                  <c:v>0.4</c:v>
                </c:pt>
                <c:pt idx="6" formatCode="0.0%">
                  <c:v>0.21428571428571427</c:v>
                </c:pt>
                <c:pt idx="7" formatCode="0.0%">
                  <c:v>0.17647058823529416</c:v>
                </c:pt>
                <c:pt idx="8" formatCode="0.0%">
                  <c:v>0</c:v>
                </c:pt>
                <c:pt idx="9" formatCode="0.0%">
                  <c:v>0.4</c:v>
                </c:pt>
                <c:pt idx="10" formatCode="0.0%">
                  <c:v>0.21428571428571427</c:v>
                </c:pt>
                <c:pt idx="11" formatCode="0.0%">
                  <c:v>0.32352941176470601</c:v>
                </c:pt>
                <c:pt idx="12" formatCode="0.0%">
                  <c:v>0.31111111111111112</c:v>
                </c:pt>
                <c:pt idx="13" formatCode="0.0%">
                  <c:v>6.7796610169491553E-2</c:v>
                </c:pt>
                <c:pt idx="14" formatCode="0.0%">
                  <c:v>0.47619047619047622</c:v>
                </c:pt>
                <c:pt idx="15" formatCode="0.0%">
                  <c:v>0.22580645161290325</c:v>
                </c:pt>
                <c:pt idx="16" formatCode="0.0%">
                  <c:v>0.28947368421052638</c:v>
                </c:pt>
                <c:pt idx="17" formatCode="0.0%">
                  <c:v>0.3537414965986394</c:v>
                </c:pt>
                <c:pt idx="18" formatCode="0.0%">
                  <c:v>0.27135678391959811</c:v>
                </c:pt>
                <c:pt idx="19" formatCode="0.0%">
                  <c:v>0.20948616600790521</c:v>
                </c:pt>
                <c:pt idx="20" formatCode="0.0%">
                  <c:v>0.19934640522875818</c:v>
                </c:pt>
                <c:pt idx="21" formatCode="0.0%">
                  <c:v>0.19346049046321528</c:v>
                </c:pt>
                <c:pt idx="22" formatCode="0.0%">
                  <c:v>0.13013698630136988</c:v>
                </c:pt>
                <c:pt idx="23" formatCode="0.0%">
                  <c:v>0.32929292929292936</c:v>
                </c:pt>
                <c:pt idx="24" formatCode="0.0%">
                  <c:v>0.27659574468085107</c:v>
                </c:pt>
                <c:pt idx="25" formatCode="0.0%">
                  <c:v>0.23333333333333336</c:v>
                </c:pt>
                <c:pt idx="26" formatCode="0.0%">
                  <c:v>0.22007722007722011</c:v>
                </c:pt>
                <c:pt idx="27" formatCode="0.0%">
                  <c:v>0.21360759493670886</c:v>
                </c:pt>
                <c:pt idx="28" formatCode="0.0%">
                  <c:v>0.19752281616688397</c:v>
                </c:pt>
                <c:pt idx="29" formatCode="0.0%">
                  <c:v>0.27218290691344588</c:v>
                </c:pt>
                <c:pt idx="30" formatCode="0.0%">
                  <c:v>0.18827556696619599</c:v>
                </c:pt>
                <c:pt idx="31" formatCode="0.0%">
                  <c:v>0.27763773856679863</c:v>
                </c:pt>
                <c:pt idx="32" formatCode="0.0%">
                  <c:v>0.169391206313416</c:v>
                </c:pt>
                <c:pt idx="33" formatCode="0.0%">
                  <c:v>0.1402747650036153</c:v>
                </c:pt>
                <c:pt idx="34" formatCode="0.0%">
                  <c:v>0.13908264637497358</c:v>
                </c:pt>
                <c:pt idx="35" formatCode="0.0%">
                  <c:v>0.17702727778808686</c:v>
                </c:pt>
                <c:pt idx="36" formatCode="0.0%">
                  <c:v>0.18193283935046514</c:v>
                </c:pt>
                <c:pt idx="37" formatCode="0.0%">
                  <c:v>0.15672935841003074</c:v>
                </c:pt>
                <c:pt idx="38" formatCode="0.0%">
                  <c:v>0.16824261992619929</c:v>
                </c:pt>
                <c:pt idx="39" formatCode="0.0%">
                  <c:v>0.17629059322870397</c:v>
                </c:pt>
                <c:pt idx="40" formatCode="0.0%">
                  <c:v>0.13988419904338339</c:v>
                </c:pt>
                <c:pt idx="41" formatCode="0.0%">
                  <c:v>0.16092461719670201</c:v>
                </c:pt>
                <c:pt idx="42" formatCode="0.0%">
                  <c:v>0.16220672162333541</c:v>
                </c:pt>
                <c:pt idx="43" formatCode="0.0%">
                  <c:v>0.15135312090790048</c:v>
                </c:pt>
                <c:pt idx="44" formatCode="0.0%">
                  <c:v>0.16055350203772153</c:v>
                </c:pt>
                <c:pt idx="45" formatCode="0.0%">
                  <c:v>0.14079216006533282</c:v>
                </c:pt>
                <c:pt idx="46" formatCode="0.0%">
                  <c:v>0.14567971937862406</c:v>
                </c:pt>
                <c:pt idx="47" formatCode="0.0%">
                  <c:v>0.14949387653086732</c:v>
                </c:pt>
                <c:pt idx="48" formatCode="0.0%">
                  <c:v>0.16470524284510643</c:v>
                </c:pt>
                <c:pt idx="49" formatCode="0.0%">
                  <c:v>9.9596294308449851E-2</c:v>
                </c:pt>
                <c:pt idx="50" formatCode="0.0%">
                  <c:v>0.11973430105473146</c:v>
                </c:pt>
                <c:pt idx="51" formatCode="0.0%">
                  <c:v>9.9236207190644979E-2</c:v>
                </c:pt>
                <c:pt idx="52" formatCode="0.0%">
                  <c:v>8.2311763995930973E-2</c:v>
                </c:pt>
                <c:pt idx="53" formatCode="0.0%">
                  <c:v>9.3177002851544469E-2</c:v>
                </c:pt>
                <c:pt idx="54" formatCode="0.0%">
                  <c:v>8.6940048380985707E-2</c:v>
                </c:pt>
                <c:pt idx="55" formatCode="0.0%">
                  <c:v>8.5281814769131742E-2</c:v>
                </c:pt>
                <c:pt idx="56" formatCode="0.0%">
                  <c:v>7.6566727198606549E-2</c:v>
                </c:pt>
                <c:pt idx="57" formatCode="0.0%">
                  <c:v>7.3565355089676071E-2</c:v>
                </c:pt>
                <c:pt idx="58" formatCode="0.0%">
                  <c:v>6.2431860450202013E-2</c:v>
                </c:pt>
                <c:pt idx="59" formatCode="0.0%">
                  <c:v>7.1419229569713985E-2</c:v>
                </c:pt>
                <c:pt idx="60" formatCode="0.0%">
                  <c:v>7.448966177768597E-2</c:v>
                </c:pt>
                <c:pt idx="61" formatCode="0.0%">
                  <c:v>8.4094345063837658E-2</c:v>
                </c:pt>
                <c:pt idx="62" formatCode="0.0%">
                  <c:v>8.57126735131475E-2</c:v>
                </c:pt>
                <c:pt idx="63" formatCode="0.0%">
                  <c:v>7.8559920408057204E-2</c:v>
                </c:pt>
                <c:pt idx="64" formatCode="0.0%">
                  <c:v>6.9540435608668114E-2</c:v>
                </c:pt>
                <c:pt idx="65" formatCode="0.0%">
                  <c:v>6.7960352706442684E-2</c:v>
                </c:pt>
                <c:pt idx="66" formatCode="0.0%">
                  <c:v>6.7685576360973665E-2</c:v>
                </c:pt>
                <c:pt idx="67" formatCode="0.0%">
                  <c:v>6.0391736283585469E-2</c:v>
                </c:pt>
                <c:pt idx="68" formatCode="0.0%">
                  <c:v>5.7580419357070999E-2</c:v>
                </c:pt>
                <c:pt idx="69" formatCode="0.0%">
                  <c:v>5.5426926251786843E-2</c:v>
                </c:pt>
                <c:pt idx="70" formatCode="0.0%">
                  <c:v>5.5587348823013243E-2</c:v>
                </c:pt>
                <c:pt idx="71" formatCode="0.0%">
                  <c:v>4.9240096862801799E-2</c:v>
                </c:pt>
                <c:pt idx="72" formatCode="0.0%">
                  <c:v>4.3178911743303357E-2</c:v>
                </c:pt>
                <c:pt idx="73" formatCode="0.0%">
                  <c:v>4.1168773811145386E-2</c:v>
                </c:pt>
                <c:pt idx="74" formatCode="0.0%">
                  <c:v>4.2014707922852793E-2</c:v>
                </c:pt>
                <c:pt idx="75" formatCode="0.0%">
                  <c:v>3.5001883253501141E-2</c:v>
                </c:pt>
                <c:pt idx="76" formatCode="0.0%">
                  <c:v>3.568921089680676E-2</c:v>
                </c:pt>
                <c:pt idx="77" formatCode="0.0%">
                  <c:v>3.1680342996677942E-2</c:v>
                </c:pt>
                <c:pt idx="78" formatCode="0.0%">
                  <c:v>3.1866876750218452E-2</c:v>
                </c:pt>
                <c:pt idx="79" formatCode="0.0%">
                  <c:v>2.9219079752351294E-2</c:v>
                </c:pt>
                <c:pt idx="80" formatCode="0.0%">
                  <c:v>2.8664906626066959E-2</c:v>
                </c:pt>
                <c:pt idx="81" formatCode="0.0%">
                  <c:v>2.8007834887924583E-2</c:v>
                </c:pt>
                <c:pt idx="82" formatCode="0.0%">
                  <c:v>2.8898936430917021E-2</c:v>
                </c:pt>
                <c:pt idx="83" formatCode="0.0%">
                  <c:v>2.5601252820931168E-2</c:v>
                </c:pt>
                <c:pt idx="84" formatCode="0.0%">
                  <c:v>2.5969501946406334E-2</c:v>
                </c:pt>
                <c:pt idx="85" formatCode="0.0%">
                  <c:v>2.522444521782434E-2</c:v>
                </c:pt>
                <c:pt idx="86" formatCode="0.0%">
                  <c:v>2.3011409110729641E-2</c:v>
                </c:pt>
                <c:pt idx="87" formatCode="0.0%">
                  <c:v>2.2582820761843102E-2</c:v>
                </c:pt>
                <c:pt idx="88" formatCode="0.0%">
                  <c:v>2.2614371153222138E-2</c:v>
                </c:pt>
                <c:pt idx="89" formatCode="0.0%">
                  <c:v>2.3094604809312139E-2</c:v>
                </c:pt>
                <c:pt idx="90" formatCode="0.0%">
                  <c:v>2.3370106537224992E-2</c:v>
                </c:pt>
                <c:pt idx="91" formatCode="0.0%">
                  <c:v>2.2262303403040095E-2</c:v>
                </c:pt>
                <c:pt idx="92" formatCode="0.0%">
                  <c:v>2.1362906685820894E-2</c:v>
                </c:pt>
                <c:pt idx="93" formatCode="0.0%">
                  <c:v>2.0144380647612578E-2</c:v>
                </c:pt>
                <c:pt idx="94" formatCode="0.0%">
                  <c:v>2.0429030459635837E-2</c:v>
                </c:pt>
                <c:pt idx="95" formatCode="0.0%">
                  <c:v>1.978200350027658E-2</c:v>
                </c:pt>
                <c:pt idx="96" formatCode="0.0%">
                  <c:v>1.9685039370078743E-2</c:v>
                </c:pt>
                <c:pt idx="97" formatCode="0.0%">
                  <c:v>1.9586255611100337E-2</c:v>
                </c:pt>
                <c:pt idx="98" formatCode="0.0%">
                  <c:v>1.9212141817038831E-2</c:v>
                </c:pt>
                <c:pt idx="99" formatCode="0.0%">
                  <c:v>1.8031796382311845E-2</c:v>
                </c:pt>
                <c:pt idx="100" formatCode="0.0%">
                  <c:v>1.7318800708084239E-2</c:v>
                </c:pt>
                <c:pt idx="101" formatCode="0.0%">
                  <c:v>1.7783602784929617E-2</c:v>
                </c:pt>
                <c:pt idx="102" formatCode="0.0%">
                  <c:v>1.7886855241264564E-2</c:v>
                </c:pt>
                <c:pt idx="103" formatCode="0.0%">
                  <c:v>1.7023090475007968E-2</c:v>
                </c:pt>
                <c:pt idx="104" formatCode="0.0%">
                  <c:v>1.6986170738412978E-2</c:v>
                </c:pt>
                <c:pt idx="105" formatCode="0.0%">
                  <c:v>1.5588962575903082E-2</c:v>
                </c:pt>
                <c:pt idx="106" formatCode="0.0%">
                  <c:v>1.5353399973939428E-2</c:v>
                </c:pt>
                <c:pt idx="107" formatCode="0.0%">
                  <c:v>1.4378742267965637E-2</c:v>
                </c:pt>
                <c:pt idx="108" formatCode="0.0%">
                  <c:v>1.4079135949510303E-2</c:v>
                </c:pt>
                <c:pt idx="109" formatCode="0.0%">
                  <c:v>1.4208033990921258E-2</c:v>
                </c:pt>
                <c:pt idx="110" formatCode="0.0%">
                  <c:v>1.3863139933539876E-2</c:v>
                </c:pt>
                <c:pt idx="111" formatCode="0.0%">
                  <c:v>1.339452848763849E-2</c:v>
                </c:pt>
                <c:pt idx="112" formatCode="0.0%">
                  <c:v>1.2998563316686054E-2</c:v>
                </c:pt>
                <c:pt idx="113" formatCode="0.0%">
                  <c:v>1.2536300398460189E-2</c:v>
                </c:pt>
                <c:pt idx="114" formatCode="0.0%">
                  <c:v>1.1965883225919415E-2</c:v>
                </c:pt>
                <c:pt idx="115" formatCode="0.0%">
                  <c:v>1.1720584430885138E-2</c:v>
                </c:pt>
                <c:pt idx="116" formatCode="0.0%">
                  <c:v>1.1075026791792755E-2</c:v>
                </c:pt>
                <c:pt idx="117" formatCode="0.0%">
                  <c:v>1.1037477810674717E-2</c:v>
                </c:pt>
                <c:pt idx="118" formatCode="0.0%">
                  <c:v>1.0819793322987799E-2</c:v>
                </c:pt>
                <c:pt idx="119" formatCode="0.0%">
                  <c:v>1.0590492042551114E-2</c:v>
                </c:pt>
                <c:pt idx="120" formatCode="0.0%">
                  <c:v>1.0438957133677295E-2</c:v>
                </c:pt>
                <c:pt idx="121" formatCode="0.0%">
                  <c:v>1.0119642077088948E-2</c:v>
                </c:pt>
                <c:pt idx="122" formatCode="0.0%">
                  <c:v>1.0329994422414253E-2</c:v>
                </c:pt>
                <c:pt idx="123" formatCode="0.0%">
                  <c:v>1.016085243471751E-2</c:v>
                </c:pt>
                <c:pt idx="124" formatCode="0.0%">
                  <c:v>9.9298829285967768E-3</c:v>
                </c:pt>
                <c:pt idx="125" formatCode="0.0%">
                  <c:v>9.9864346975234112E-3</c:v>
                </c:pt>
                <c:pt idx="126" formatCode="0.0%">
                  <c:v>9.7042059387802727E-3</c:v>
                </c:pt>
                <c:pt idx="127" formatCode="0.0%">
                  <c:v>9.2576708700291641E-3</c:v>
                </c:pt>
                <c:pt idx="128" formatCode="0.0%">
                  <c:v>9.4521988390014883E-3</c:v>
                </c:pt>
                <c:pt idx="129" formatCode="0.0%">
                  <c:v>9.2880626491169994E-3</c:v>
                </c:pt>
                <c:pt idx="130" formatCode="0.0%">
                  <c:v>9.3807304103910531E-3</c:v>
                </c:pt>
                <c:pt idx="131" formatCode="0.0%">
                  <c:v>9.2599336635216644E-3</c:v>
                </c:pt>
                <c:pt idx="132" formatCode="0.0%">
                  <c:v>9.1805253508792668E-3</c:v>
                </c:pt>
                <c:pt idx="133" formatCode="0.0%">
                  <c:v>8.9897436884765706E-3</c:v>
                </c:pt>
                <c:pt idx="134" formatCode="0.0%">
                  <c:v>8.5157537355236984E-3</c:v>
                </c:pt>
                <c:pt idx="135" formatCode="0.0%">
                  <c:v>8.6789999824311726E-3</c:v>
                </c:pt>
                <c:pt idx="136" formatCode="0.0%">
                  <c:v>8.6123619818079256E-3</c:v>
                </c:pt>
                <c:pt idx="137" formatCode="0.0%">
                  <c:v>8.5095982050938049E-3</c:v>
                </c:pt>
                <c:pt idx="138" formatCode="0.0%">
                  <c:v>8.2112425793891761E-3</c:v>
                </c:pt>
                <c:pt idx="139" formatCode="0.0%">
                  <c:v>7.981061798684937E-3</c:v>
                </c:pt>
                <c:pt idx="140" formatCode="0.0%">
                  <c:v>7.698828067283091E-3</c:v>
                </c:pt>
                <c:pt idx="141" formatCode="0.0%">
                  <c:v>7.5139616661907748E-3</c:v>
                </c:pt>
                <c:pt idx="142" formatCode="0.0%">
                  <c:v>7.4834552065035347E-3</c:v>
                </c:pt>
                <c:pt idx="143" formatCode="0.0%">
                  <c:v>7.4101293731547542E-3</c:v>
                </c:pt>
                <c:pt idx="144" formatCode="0.0%">
                  <c:v>7.3090845972142221E-3</c:v>
                </c:pt>
                <c:pt idx="145" formatCode="0.0%">
                  <c:v>7.3309700080789273E-3</c:v>
                </c:pt>
                <c:pt idx="146" formatCode="0.0%">
                  <c:v>7.1462217374057913E-3</c:v>
                </c:pt>
                <c:pt idx="147" formatCode="0.0%">
                  <c:v>6.935512655618258E-3</c:v>
                </c:pt>
                <c:pt idx="148" formatCode="0.0%">
                  <c:v>6.5943871314721562E-3</c:v>
                </c:pt>
                <c:pt idx="149" formatCode="0.0%">
                  <c:v>6.6483306315003382E-3</c:v>
                </c:pt>
                <c:pt idx="150" formatCode="0.0%">
                  <c:v>6.6454360124971372E-3</c:v>
                </c:pt>
                <c:pt idx="151" formatCode="0.0%">
                  <c:v>6.5692109876704478E-3</c:v>
                </c:pt>
                <c:pt idx="152" formatCode="0.0%">
                  <c:v>6.502528033372184E-3</c:v>
                </c:pt>
                <c:pt idx="153" formatCode="0.0%">
                  <c:v>6.4191199170139223E-3</c:v>
                </c:pt>
                <c:pt idx="154" formatCode="0.0%">
                  <c:v>6.3393937969372545E-3</c:v>
                </c:pt>
                <c:pt idx="155" formatCode="0.0%">
                  <c:v>6.0250109779226967E-3</c:v>
                </c:pt>
                <c:pt idx="156" formatCode="0.0%">
                  <c:v>6.0411667670819107E-3</c:v>
                </c:pt>
                <c:pt idx="157" formatCode="0.0%">
                  <c:v>6.0775858587373797E-3</c:v>
                </c:pt>
                <c:pt idx="158" formatCode="0.0%">
                  <c:v>6.0110518021686127E-3</c:v>
                </c:pt>
                <c:pt idx="159" formatCode="0.0%">
                  <c:v>5.9420727710101668E-3</c:v>
                </c:pt>
                <c:pt idx="160" formatCode="0.0%">
                  <c:v>5.8809062647688492E-3</c:v>
                </c:pt>
                <c:pt idx="161" formatCode="0.0%">
                  <c:v>5.7665266535667295E-3</c:v>
                </c:pt>
                <c:pt idx="162" formatCode="0.0%">
                  <c:v>5.5396603835304635E-3</c:v>
                </c:pt>
                <c:pt idx="163" formatCode="0.0%">
                  <c:v>5.6840526783118071E-3</c:v>
                </c:pt>
                <c:pt idx="164" formatCode="0.0%">
                  <c:v>5.6020764350543546E-3</c:v>
                </c:pt>
                <c:pt idx="165" formatCode="0.0%">
                  <c:v>5.579680928176893E-3</c:v>
                </c:pt>
                <c:pt idx="166" formatCode="0.0%">
                  <c:v>5.5443388258183688E-3</c:v>
                </c:pt>
                <c:pt idx="167" formatCode="0.0%">
                  <c:v>5.4135380941382578E-3</c:v>
                </c:pt>
                <c:pt idx="168" formatCode="0.0%">
                  <c:v>5.3009525894156494E-3</c:v>
                </c:pt>
                <c:pt idx="169" formatCode="0.0%">
                  <c:v>5.1177855984133568E-3</c:v>
                </c:pt>
                <c:pt idx="170" formatCode="0.0%">
                  <c:v>5.1775187588539526E-3</c:v>
                </c:pt>
                <c:pt idx="171" formatCode="0.0%">
                  <c:v>5.1049747098379306E-3</c:v>
                </c:pt>
                <c:pt idx="172" formatCode="0.0%">
                  <c:v>5.1692697000125278E-3</c:v>
                </c:pt>
                <c:pt idx="173" formatCode="0.0%">
                  <c:v>5.1965414118203641E-3</c:v>
                </c:pt>
                <c:pt idx="174" formatCode="0.0%">
                  <c:v>5.0971901371682019E-3</c:v>
                </c:pt>
                <c:pt idx="175" formatCode="0.0%">
                  <c:v>4.9584582790261613E-3</c:v>
                </c:pt>
                <c:pt idx="176" formatCode="0.0%">
                  <c:v>4.8840709188730444E-3</c:v>
                </c:pt>
                <c:pt idx="177" formatCode="0.0%">
                  <c:v>4.8396328254616877E-3</c:v>
                </c:pt>
                <c:pt idx="178" formatCode="0.0%">
                  <c:v>4.8523739139839234E-3</c:v>
                </c:pt>
                <c:pt idx="179" formatCode="0.0%">
                  <c:v>4.9498962664108184E-3</c:v>
                </c:pt>
                <c:pt idx="180" formatCode="0.0%">
                  <c:v>5.0397539792228739E-3</c:v>
                </c:pt>
                <c:pt idx="181" formatCode="0.0%">
                  <c:v>5.054062227887463E-3</c:v>
                </c:pt>
                <c:pt idx="182" formatCode="0.0%">
                  <c:v>5.0417741228645932E-3</c:v>
                </c:pt>
                <c:pt idx="183" formatCode="0.0%">
                  <c:v>4.7512405570475404E-3</c:v>
                </c:pt>
                <c:pt idx="184" formatCode="0.0%">
                  <c:v>4.9517623154088641E-3</c:v>
                </c:pt>
                <c:pt idx="185" formatCode="0.0%">
                  <c:v>4.9701492537313442E-3</c:v>
                </c:pt>
                <c:pt idx="186" formatCode="0.0%">
                  <c:v>5.0594309872821173E-3</c:v>
                </c:pt>
                <c:pt idx="187" formatCode="0.0%">
                  <c:v>5.127548381694505E-3</c:v>
                </c:pt>
                <c:pt idx="188" formatCode="0.0%">
                  <c:v>5.0915898109398124E-3</c:v>
                </c:pt>
                <c:pt idx="189" formatCode="0.0%">
                  <c:v>5.0560455580421363E-3</c:v>
                </c:pt>
                <c:pt idx="190" formatCode="0.0%">
                  <c:v>4.9471713124217762E-3</c:v>
                </c:pt>
                <c:pt idx="191" formatCode="0.0%">
                  <c:v>5.0377055558612814E-3</c:v>
                </c:pt>
                <c:pt idx="192" formatCode="0.0%">
                  <c:v>5.1517424954875442E-3</c:v>
                </c:pt>
                <c:pt idx="193" formatCode="0.0%">
                  <c:v>5.2600896432428313E-3</c:v>
                </c:pt>
                <c:pt idx="194" formatCode="0.0%">
                  <c:v>5.2173549303433688E-3</c:v>
                </c:pt>
                <c:pt idx="195" formatCode="0.0%">
                  <c:v>5.1533911753968847E-3</c:v>
                </c:pt>
                <c:pt idx="196" formatCode="0.0%">
                  <c:v>5.1834239577874149E-3</c:v>
                </c:pt>
                <c:pt idx="197" formatCode="0.0%">
                  <c:v>5.1754156058109926E-3</c:v>
                </c:pt>
                <c:pt idx="198" formatCode="0.0%">
                  <c:v>5.2800719654253073E-3</c:v>
                </c:pt>
                <c:pt idx="199" formatCode="0.0%">
                  <c:v>5.3375623773180463E-3</c:v>
                </c:pt>
                <c:pt idx="200" formatCode="0.0%">
                  <c:v>5.4409871729072931E-3</c:v>
                </c:pt>
                <c:pt idx="201" formatCode="0.0%">
                  <c:v>5.558172483884509E-3</c:v>
                </c:pt>
                <c:pt idx="202" formatCode="0.0%">
                  <c:v>5.603093549242608E-3</c:v>
                </c:pt>
                <c:pt idx="203" formatCode="0.0%">
                  <c:v>5.6153757616238557E-3</c:v>
                </c:pt>
                <c:pt idx="204" formatCode="0.0%">
                  <c:v>5.6011427592950582E-3</c:v>
                </c:pt>
                <c:pt idx="205" formatCode="0.0%">
                  <c:v>5.7635260483415631E-3</c:v>
                </c:pt>
                <c:pt idx="206" formatCode="0.0%">
                  <c:v>5.8766343414649799E-3</c:v>
                </c:pt>
                <c:pt idx="207" formatCode="0.0%">
                  <c:v>6.3888819988023073E-3</c:v>
                </c:pt>
                <c:pt idx="208" formatCode="0.0%">
                  <c:v>6.622079348759911E-3</c:v>
                </c:pt>
                <c:pt idx="209" formatCode="0.0%">
                  <c:v>6.8793279997481603E-3</c:v>
                </c:pt>
                <c:pt idx="210" formatCode="0.0%">
                  <c:v>7.0650786234256659E-3</c:v>
                </c:pt>
                <c:pt idx="211" formatCode="0.0%">
                  <c:v>7.0991649512363612E-3</c:v>
                </c:pt>
                <c:pt idx="212" formatCode="0.0%">
                  <c:v>7.2623426000059952E-3</c:v>
                </c:pt>
                <c:pt idx="213" formatCode="0.0%">
                  <c:v>7.6044431371282166E-3</c:v>
                </c:pt>
                <c:pt idx="214" formatCode="0.0%">
                  <c:v>7.9410680280890406E-3</c:v>
                </c:pt>
                <c:pt idx="215" formatCode="0.0%">
                  <c:v>8.2526746484096122E-3</c:v>
                </c:pt>
                <c:pt idx="216" formatCode="0.0%">
                  <c:v>8.7164653939968556E-3</c:v>
                </c:pt>
                <c:pt idx="217" formatCode="0.0%">
                  <c:v>8.9613094968646143E-3</c:v>
                </c:pt>
                <c:pt idx="218" formatCode="0.0%">
                  <c:v>9.4747566867799671E-3</c:v>
                </c:pt>
                <c:pt idx="219" formatCode="0.0%">
                  <c:v>8.9817891497724484E-3</c:v>
                </c:pt>
                <c:pt idx="220" formatCode="0.0%">
                  <c:v>9.2045692080610694E-3</c:v>
                </c:pt>
                <c:pt idx="221" formatCode="0.0%">
                  <c:v>9.6229541501072959E-3</c:v>
                </c:pt>
                <c:pt idx="222" formatCode="0.0%">
                  <c:v>1.0097167353907054E-2</c:v>
                </c:pt>
                <c:pt idx="223" formatCode="0.0%">
                  <c:v>1.0609423197238472E-2</c:v>
                </c:pt>
                <c:pt idx="224" formatCode="0.0%">
                  <c:v>1.0465705411028418E-2</c:v>
                </c:pt>
                <c:pt idx="225" formatCode="0.0%">
                  <c:v>1.0567625027623049E-2</c:v>
                </c:pt>
                <c:pt idx="226" formatCode="0.0%">
                  <c:v>1.0730837036958841E-2</c:v>
                </c:pt>
                <c:pt idx="227" formatCode="0.0%">
                  <c:v>1.0261047187835954E-2</c:v>
                </c:pt>
                <c:pt idx="228" formatCode="0.0%">
                  <c:v>1.1187722600602735E-2</c:v>
                </c:pt>
                <c:pt idx="229" formatCode="0.0%">
                  <c:v>1.089743542929922E-2</c:v>
                </c:pt>
                <c:pt idx="230" formatCode="0.0%">
                  <c:v>1.0907829956618643E-2</c:v>
                </c:pt>
                <c:pt idx="231" formatCode="0.0%">
                  <c:v>1.1421147488733928E-2</c:v>
                </c:pt>
                <c:pt idx="232" formatCode="0.0%">
                  <c:v>1.153028722914176E-2</c:v>
                </c:pt>
                <c:pt idx="233" formatCode="0.0%">
                  <c:v>1.0966482378539224E-2</c:v>
                </c:pt>
                <c:pt idx="234" formatCode="0.0%">
                  <c:v>1.1034763893639001E-2</c:v>
                </c:pt>
                <c:pt idx="235" formatCode="0.0%">
                  <c:v>1.1849879656066474E-2</c:v>
                </c:pt>
                <c:pt idx="236" formatCode="0.0%">
                  <c:v>1.1157967535791808E-2</c:v>
                </c:pt>
                <c:pt idx="237" formatCode="0.0%">
                  <c:v>1.1161079558926961E-2</c:v>
                </c:pt>
                <c:pt idx="238" formatCode="0.0%">
                  <c:v>1.1458658794604847E-2</c:v>
                </c:pt>
                <c:pt idx="239" formatCode="0.0%">
                  <c:v>1.0808346786622987E-2</c:v>
                </c:pt>
                <c:pt idx="240" formatCode="0.0%">
                  <c:v>1.0467936533369858E-2</c:v>
                </c:pt>
                <c:pt idx="241" formatCode="0.0%">
                  <c:v>1.1328178949037586E-2</c:v>
                </c:pt>
                <c:pt idx="242" formatCode="0.0%">
                  <c:v>1.1559133156687171E-2</c:v>
                </c:pt>
                <c:pt idx="243" formatCode="0.0%">
                  <c:v>1.133767006505098E-2</c:v>
                </c:pt>
                <c:pt idx="244" formatCode="0.0%">
                  <c:v>1.1535019739005118E-2</c:v>
                </c:pt>
                <c:pt idx="245" formatCode="0.0%">
                  <c:v>1.1154210612171084E-2</c:v>
                </c:pt>
                <c:pt idx="246" formatCode="0.0%">
                  <c:v>1.1267415007993773E-2</c:v>
                </c:pt>
                <c:pt idx="247" formatCode="0.0%">
                  <c:v>1.1811056554216263E-2</c:v>
                </c:pt>
                <c:pt idx="248" formatCode="0.0%">
                  <c:v>1.1458238605831634E-2</c:v>
                </c:pt>
                <c:pt idx="249" formatCode="0.0%">
                  <c:v>1.2016174137027123E-2</c:v>
                </c:pt>
                <c:pt idx="250" formatCode="0.0%">
                  <c:v>1.1766199003138272E-2</c:v>
                </c:pt>
                <c:pt idx="251" formatCode="0.0%">
                  <c:v>1.1687523804962385E-2</c:v>
                </c:pt>
                <c:pt idx="252" formatCode="0.0%">
                  <c:v>1.22851729155841E-2</c:v>
                </c:pt>
                <c:pt idx="253" formatCode="0.0%">
                  <c:v>1.1678985731560934E-2</c:v>
                </c:pt>
                <c:pt idx="254" formatCode="0.0%">
                  <c:v>1.0924495998864133E-2</c:v>
                </c:pt>
                <c:pt idx="255" formatCode="0.0%">
                  <c:v>1.1762912638271927E-2</c:v>
                </c:pt>
                <c:pt idx="256" formatCode="0.0%">
                  <c:v>1.1827923433525168E-2</c:v>
                </c:pt>
                <c:pt idx="257" formatCode="0.0%">
                  <c:v>1.207199379330845E-2</c:v>
                </c:pt>
                <c:pt idx="258" formatCode="0.0%">
                  <c:v>1.1859694953850064E-2</c:v>
                </c:pt>
                <c:pt idx="259" formatCode="0.0%">
                  <c:v>1.1827658276323138E-2</c:v>
                </c:pt>
                <c:pt idx="260" formatCode="0.0%">
                  <c:v>1.1500546801990964E-2</c:v>
                </c:pt>
                <c:pt idx="261" formatCode="0.0%">
                  <c:v>1.0646809533980754E-2</c:v>
                </c:pt>
                <c:pt idx="262" formatCode="0.0%">
                  <c:v>1.1852421538575846E-2</c:v>
                </c:pt>
                <c:pt idx="263" formatCode="0.0%">
                  <c:v>1.2064845942266554E-2</c:v>
                </c:pt>
                <c:pt idx="264" formatCode="0.0%">
                  <c:v>1.2168088450267317E-2</c:v>
                </c:pt>
                <c:pt idx="265" formatCode="0.0%">
                  <c:v>1.1905084785165072E-2</c:v>
                </c:pt>
                <c:pt idx="266" formatCode="0.0%">
                  <c:v>1.2048365767191285E-2</c:v>
                </c:pt>
                <c:pt idx="267" formatCode="0.0%">
                  <c:v>1.150436367522944E-2</c:v>
                </c:pt>
                <c:pt idx="268" formatCode="0.0%">
                  <c:v>1.1069146280112289E-2</c:v>
                </c:pt>
                <c:pt idx="269" formatCode="0.0%">
                  <c:v>1.1785879603404026E-2</c:v>
                </c:pt>
                <c:pt idx="270" formatCode="0.0%">
                  <c:v>1.2588265942714547E-2</c:v>
                </c:pt>
                <c:pt idx="271" formatCode="0.0%">
                  <c:v>1.2231819611804475E-2</c:v>
                </c:pt>
                <c:pt idx="272" formatCode="0.0%">
                  <c:v>1.1898068029855978E-2</c:v>
                </c:pt>
                <c:pt idx="273" formatCode="0.0%">
                  <c:v>1.1606140352423374E-2</c:v>
                </c:pt>
                <c:pt idx="274" formatCode="0.0%">
                  <c:v>1.1500862063708211E-2</c:v>
                </c:pt>
                <c:pt idx="275" formatCode="0.0%">
                  <c:v>1.0914896109310025E-2</c:v>
                </c:pt>
                <c:pt idx="276" formatCode="0.0%">
                  <c:v>1.1989856015227058E-2</c:v>
                </c:pt>
                <c:pt idx="277" formatCode="0.0%">
                  <c:v>1.1535453323151815E-2</c:v>
                </c:pt>
                <c:pt idx="278" formatCode="0.0%">
                  <c:v>1.1977782299998879E-2</c:v>
                </c:pt>
                <c:pt idx="279" formatCode="0.0%">
                  <c:v>1.1941699143531916E-2</c:v>
                </c:pt>
                <c:pt idx="280" formatCode="0.0%">
                  <c:v>1.1436257756718428E-2</c:v>
                </c:pt>
                <c:pt idx="281" formatCode="0.0%">
                  <c:v>1.0485304422173223E-2</c:v>
                </c:pt>
                <c:pt idx="282" formatCode="0.0%">
                  <c:v>1.0413481621735748E-2</c:v>
                </c:pt>
                <c:pt idx="283" formatCode="0.0%">
                  <c:v>1.0989694234886761E-2</c:v>
                </c:pt>
                <c:pt idx="284" formatCode="0.0%">
                  <c:v>1.1126351918901605E-2</c:v>
                </c:pt>
                <c:pt idx="285" formatCode="0.0%">
                  <c:v>1.0831458926724335E-2</c:v>
                </c:pt>
                <c:pt idx="286" formatCode="0.0%">
                  <c:v>1.0693688286603035E-2</c:v>
                </c:pt>
                <c:pt idx="287" formatCode="0.0%">
                  <c:v>1.0297189675077848E-2</c:v>
                </c:pt>
                <c:pt idx="288" formatCode="0.0%">
                  <c:v>9.9539171194395482E-3</c:v>
                </c:pt>
                <c:pt idx="289" formatCode="0.0%">
                  <c:v>9.789342102590708E-3</c:v>
                </c:pt>
                <c:pt idx="290" formatCode="0.0%">
                  <c:v>1.0317964756401093E-2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96861664"/>
        <c:axId val="-1896865472"/>
      </c:lineChart>
      <c:dateAx>
        <c:axId val="-1902990448"/>
        <c:scaling>
          <c:orientation val="minMax"/>
        </c:scaling>
        <c:delete val="0"/>
        <c:axPos val="b"/>
        <c:numFmt formatCode="dd/mm;@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-1896869824"/>
        <c:crosses val="autoZero"/>
        <c:auto val="1"/>
        <c:lblOffset val="100"/>
        <c:baseTimeUnit val="days"/>
        <c:majorUnit val="3"/>
        <c:majorTimeUnit val="days"/>
      </c:dateAx>
      <c:valAx>
        <c:axId val="-1896869824"/>
        <c:scaling>
          <c:orientation val="minMax"/>
          <c:max val="30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600"/>
                  <a:t>Количество новых случаев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-1902990448"/>
        <c:crosses val="autoZero"/>
        <c:crossBetween val="between"/>
      </c:valAx>
      <c:valAx>
        <c:axId val="-1896865472"/>
        <c:scaling>
          <c:orientation val="minMax"/>
          <c:max val="1.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600"/>
                  <a:t>Прирост, %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-1896861664"/>
        <c:crosses val="max"/>
        <c:crossBetween val="between"/>
      </c:valAx>
      <c:dateAx>
        <c:axId val="-1896861664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-1896865472"/>
        <c:crosses val="autoZero"/>
        <c:auto val="1"/>
        <c:lblOffset val="100"/>
        <c:baseTimeUnit val="days"/>
        <c:majorUnit val="1"/>
        <c:minorUnit val="1"/>
      </c:date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2E7DC-95A7-4C51-9F8E-507ADE560440}" type="doc">
      <dgm:prSet loTypeId="urn:microsoft.com/office/officeart/2005/8/layout/hierarchy1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8D4CCFD-0383-43B2-9DEC-1ADE5FEC8BBC}">
      <dgm:prSet phldrT="[Текст]" custT="1"/>
      <dgm:spPr>
        <a:solidFill>
          <a:srgbClr val="99CCFF">
            <a:alpha val="90000"/>
          </a:srgbClr>
        </a:solidFill>
        <a:ln>
          <a:solidFill>
            <a:srgbClr val="030B45"/>
          </a:solidFill>
        </a:ln>
      </dgm:spPr>
      <dgm:t>
        <a:bodyPr/>
        <a:lstStyle/>
        <a:p>
          <a:r>
            <a:rPr lang="ru-RU" sz="2500" b="1" dirty="0" smtClean="0">
              <a:latin typeface="Times New Roman" pitchFamily="18" charset="0"/>
              <a:cs typeface="Times New Roman" pitchFamily="18" charset="0"/>
            </a:rPr>
            <a:t>Исполнительный комитет СНГ</a:t>
          </a:r>
          <a:endParaRPr lang="ru-RU" sz="2500" b="1" dirty="0">
            <a:latin typeface="Times New Roman" pitchFamily="18" charset="0"/>
            <a:cs typeface="Times New Roman" pitchFamily="18" charset="0"/>
          </a:endParaRPr>
        </a:p>
      </dgm:t>
    </dgm:pt>
    <dgm:pt modelId="{CABA00F6-074A-4FD8-A94D-A4A560067A20}" type="parTrans" cxnId="{F32CE6EF-79F4-4C47-9E97-42ABDE7F17CC}">
      <dgm:prSet/>
      <dgm:spPr/>
      <dgm:t>
        <a:bodyPr/>
        <a:lstStyle/>
        <a:p>
          <a:endParaRPr lang="ru-RU"/>
        </a:p>
      </dgm:t>
    </dgm:pt>
    <dgm:pt modelId="{54DA97CA-A469-4BBC-A9EA-B9205D4AF125}" type="sibTrans" cxnId="{F32CE6EF-79F4-4C47-9E97-42ABDE7F17CC}">
      <dgm:prSet/>
      <dgm:spPr/>
      <dgm:t>
        <a:bodyPr/>
        <a:lstStyle/>
        <a:p>
          <a:endParaRPr lang="ru-RU"/>
        </a:p>
      </dgm:t>
    </dgm:pt>
    <dgm:pt modelId="{1CB21719-61EE-4A1C-B4A4-203F989D8041}">
      <dgm:prSet phldrT="[Текст]" custT="1"/>
      <dgm:spPr>
        <a:solidFill>
          <a:srgbClr val="99CCFF">
            <a:alpha val="90000"/>
          </a:srgbClr>
        </a:solidFill>
        <a:ln>
          <a:solidFill>
            <a:srgbClr val="030B45"/>
          </a:solidFill>
        </a:ln>
      </dgm:spPr>
      <dgm:t>
        <a:bodyPr/>
        <a:lstStyle/>
        <a:p>
          <a:r>
            <a:rPr lang="ru-RU" sz="2500" b="1" dirty="0" smtClean="0">
              <a:effectLst/>
              <a:latin typeface="Times New Roman" pitchFamily="18" charset="0"/>
              <a:cs typeface="Times New Roman" pitchFamily="18" charset="0"/>
            </a:rPr>
            <a:t>Координационный совет</a:t>
          </a:r>
        </a:p>
        <a:p>
          <a:r>
            <a:rPr lang="ru-RU" sz="2000" b="1" dirty="0" smtClean="0">
              <a:effectLst/>
              <a:latin typeface="Times New Roman" pitchFamily="18" charset="0"/>
              <a:cs typeface="Times New Roman" pitchFamily="18" charset="0"/>
            </a:rPr>
            <a:t>(создан 22 ноября 2000 г.) </a:t>
          </a:r>
        </a:p>
      </dgm:t>
    </dgm:pt>
    <dgm:pt modelId="{8657590C-6A0E-4BCF-A744-A4B9155E5476}" type="parTrans" cxnId="{CCE8C9AA-A462-4EF0-8183-A812842C658A}">
      <dgm:prSet/>
      <dgm:spPr>
        <a:ln>
          <a:solidFill>
            <a:srgbClr val="030B45"/>
          </a:solidFill>
        </a:ln>
      </dgm:spPr>
      <dgm:t>
        <a:bodyPr/>
        <a:lstStyle/>
        <a:p>
          <a:endParaRPr lang="ru-RU"/>
        </a:p>
      </dgm:t>
    </dgm:pt>
    <dgm:pt modelId="{87652332-D1F9-45CC-98D8-40EAF4AD7782}" type="sibTrans" cxnId="{CCE8C9AA-A462-4EF0-8183-A812842C658A}">
      <dgm:prSet/>
      <dgm:spPr/>
      <dgm:t>
        <a:bodyPr/>
        <a:lstStyle/>
        <a:p>
          <a:endParaRPr lang="ru-RU"/>
        </a:p>
      </dgm:t>
    </dgm:pt>
    <dgm:pt modelId="{A86611E8-FA3E-4850-BABC-7F74897D170D}">
      <dgm:prSet phldrT="[Текст]"/>
      <dgm:spPr>
        <a:solidFill>
          <a:srgbClr val="99CCFF">
            <a:alpha val="90000"/>
          </a:srgbClr>
        </a:solidFill>
        <a:ln>
          <a:solidFill>
            <a:srgbClr val="030B45"/>
          </a:solidFill>
        </a:ln>
      </dgm:spPr>
      <dgm:t>
        <a:bodyPr/>
        <a:lstStyle/>
        <a:p>
          <a:r>
            <a:rPr lang="ru-RU" b="1" dirty="0" smtClean="0">
              <a:latin typeface="Times New Roman" pitchFamily="18" charset="0"/>
              <a:ea typeface="Calibri"/>
              <a:cs typeface="Times New Roman" pitchFamily="18" charset="0"/>
            </a:rPr>
            <a:t>Совет по сотрудничеству в области здравоохранения государств-участников СНГ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91BD459-83CF-48FC-B434-565F80BC3FB4}" type="sibTrans" cxnId="{6FD4D968-FA02-45CF-9527-4C08C88DB834}">
      <dgm:prSet/>
      <dgm:spPr/>
      <dgm:t>
        <a:bodyPr/>
        <a:lstStyle/>
        <a:p>
          <a:endParaRPr lang="ru-RU"/>
        </a:p>
      </dgm:t>
    </dgm:pt>
    <dgm:pt modelId="{CFC64CA6-82D4-491D-AC63-EEACCBBFAAD9}" type="parTrans" cxnId="{6FD4D968-FA02-45CF-9527-4C08C88DB834}">
      <dgm:prSet/>
      <dgm:spPr>
        <a:ln>
          <a:solidFill>
            <a:srgbClr val="030B45"/>
          </a:solidFill>
        </a:ln>
      </dgm:spPr>
      <dgm:t>
        <a:bodyPr/>
        <a:lstStyle/>
        <a:p>
          <a:endParaRPr lang="ru-RU"/>
        </a:p>
      </dgm:t>
    </dgm:pt>
    <dgm:pt modelId="{2FD84C0A-57FA-4E8E-9CEB-95E7C63CF1AC}" type="pres">
      <dgm:prSet presAssocID="{4EF2E7DC-95A7-4C51-9F8E-507ADE5604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0DE619-852D-44D9-A7EA-5C5B8BE62CEC}" type="pres">
      <dgm:prSet presAssocID="{48D4CCFD-0383-43B2-9DEC-1ADE5FEC8BBC}" presName="hierRoot1" presStyleCnt="0"/>
      <dgm:spPr/>
      <dgm:t>
        <a:bodyPr/>
        <a:lstStyle/>
        <a:p>
          <a:endParaRPr lang="ru-RU"/>
        </a:p>
      </dgm:t>
    </dgm:pt>
    <dgm:pt modelId="{2C6AFB93-2EC5-46DC-9948-CC9F3907BC1C}" type="pres">
      <dgm:prSet presAssocID="{48D4CCFD-0383-43B2-9DEC-1ADE5FEC8BBC}" presName="composite" presStyleCnt="0"/>
      <dgm:spPr/>
      <dgm:t>
        <a:bodyPr/>
        <a:lstStyle/>
        <a:p>
          <a:endParaRPr lang="ru-RU"/>
        </a:p>
      </dgm:t>
    </dgm:pt>
    <dgm:pt modelId="{56366390-C8C9-4FA3-9EC3-3FE36621080D}" type="pres">
      <dgm:prSet presAssocID="{48D4CCFD-0383-43B2-9DEC-1ADE5FEC8BBC}" presName="background" presStyleLbl="node0" presStyleIdx="0" presStyleCnt="1"/>
      <dgm:spPr>
        <a:ln>
          <a:solidFill>
            <a:srgbClr val="030B45"/>
          </a:solidFill>
        </a:ln>
      </dgm:spPr>
      <dgm:t>
        <a:bodyPr/>
        <a:lstStyle/>
        <a:p>
          <a:endParaRPr lang="ru-RU"/>
        </a:p>
      </dgm:t>
    </dgm:pt>
    <dgm:pt modelId="{C6A9820F-661A-4306-B9EA-849D75672F2E}" type="pres">
      <dgm:prSet presAssocID="{48D4CCFD-0383-43B2-9DEC-1ADE5FEC8BBC}" presName="text" presStyleLbl="fgAcc0" presStyleIdx="0" presStyleCnt="1" custScaleX="400626" custLinFactNeighborX="10365" custLinFactNeighborY="189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1F518D-4B7D-4A54-8872-5259F9FF48A3}" type="pres">
      <dgm:prSet presAssocID="{48D4CCFD-0383-43B2-9DEC-1ADE5FEC8BBC}" presName="hierChild2" presStyleCnt="0"/>
      <dgm:spPr/>
      <dgm:t>
        <a:bodyPr/>
        <a:lstStyle/>
        <a:p>
          <a:endParaRPr lang="ru-RU"/>
        </a:p>
      </dgm:t>
    </dgm:pt>
    <dgm:pt modelId="{502AC4EE-C25D-439A-BF59-11F5FF69A145}" type="pres">
      <dgm:prSet presAssocID="{CFC64CA6-82D4-491D-AC63-EEACCBBFAAD9}" presName="Name10" presStyleLbl="parChTrans1D2" presStyleIdx="0" presStyleCnt="1"/>
      <dgm:spPr/>
      <dgm:t>
        <a:bodyPr/>
        <a:lstStyle/>
        <a:p>
          <a:endParaRPr lang="ru-RU"/>
        </a:p>
      </dgm:t>
    </dgm:pt>
    <dgm:pt modelId="{19C79B21-EAF4-4909-9F5F-0D5166B847B4}" type="pres">
      <dgm:prSet presAssocID="{A86611E8-FA3E-4850-BABC-7F74897D170D}" presName="hierRoot2" presStyleCnt="0"/>
      <dgm:spPr/>
      <dgm:t>
        <a:bodyPr/>
        <a:lstStyle/>
        <a:p>
          <a:endParaRPr lang="ru-RU"/>
        </a:p>
      </dgm:t>
    </dgm:pt>
    <dgm:pt modelId="{37FFB267-C5B3-46B3-AF42-7CF40504E048}" type="pres">
      <dgm:prSet presAssocID="{A86611E8-FA3E-4850-BABC-7F74897D170D}" presName="composite2" presStyleCnt="0"/>
      <dgm:spPr/>
      <dgm:t>
        <a:bodyPr/>
        <a:lstStyle/>
        <a:p>
          <a:endParaRPr lang="ru-RU"/>
        </a:p>
      </dgm:t>
    </dgm:pt>
    <dgm:pt modelId="{C0320A63-73B0-4410-A201-2B4DA7216B1E}" type="pres">
      <dgm:prSet presAssocID="{A86611E8-FA3E-4850-BABC-7F74897D170D}" presName="background2" presStyleLbl="node2" presStyleIdx="0" presStyleCnt="1"/>
      <dgm:spPr>
        <a:ln>
          <a:solidFill>
            <a:srgbClr val="030B45"/>
          </a:solidFill>
        </a:ln>
      </dgm:spPr>
      <dgm:t>
        <a:bodyPr/>
        <a:lstStyle/>
        <a:p>
          <a:endParaRPr lang="ru-RU"/>
        </a:p>
      </dgm:t>
    </dgm:pt>
    <dgm:pt modelId="{8986D2B4-4092-4BEB-93B1-E75920701FFB}" type="pres">
      <dgm:prSet presAssocID="{A86611E8-FA3E-4850-BABC-7F74897D170D}" presName="text2" presStyleLbl="fgAcc2" presStyleIdx="0" presStyleCnt="1" custScaleX="423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AF0280-E01D-4789-9AA1-791425A7E6DF}" type="pres">
      <dgm:prSet presAssocID="{A86611E8-FA3E-4850-BABC-7F74897D170D}" presName="hierChild3" presStyleCnt="0"/>
      <dgm:spPr/>
      <dgm:t>
        <a:bodyPr/>
        <a:lstStyle/>
        <a:p>
          <a:endParaRPr lang="ru-RU"/>
        </a:p>
      </dgm:t>
    </dgm:pt>
    <dgm:pt modelId="{2D8ED541-883E-4BF9-A0F5-AF0DA5DEEE74}" type="pres">
      <dgm:prSet presAssocID="{8657590C-6A0E-4BCF-A744-A4B9155E5476}" presName="Name17" presStyleLbl="parChTrans1D3" presStyleIdx="0" presStyleCnt="1"/>
      <dgm:spPr/>
      <dgm:t>
        <a:bodyPr/>
        <a:lstStyle/>
        <a:p>
          <a:endParaRPr lang="ru-RU"/>
        </a:p>
      </dgm:t>
    </dgm:pt>
    <dgm:pt modelId="{7857D116-291B-4226-9532-4C28CE73371D}" type="pres">
      <dgm:prSet presAssocID="{1CB21719-61EE-4A1C-B4A4-203F989D8041}" presName="hierRoot3" presStyleCnt="0"/>
      <dgm:spPr/>
      <dgm:t>
        <a:bodyPr/>
        <a:lstStyle/>
        <a:p>
          <a:endParaRPr lang="ru-RU"/>
        </a:p>
      </dgm:t>
    </dgm:pt>
    <dgm:pt modelId="{A4B86C17-4F2C-4557-90B9-F0C3F84F059C}" type="pres">
      <dgm:prSet presAssocID="{1CB21719-61EE-4A1C-B4A4-203F989D8041}" presName="composite3" presStyleCnt="0"/>
      <dgm:spPr/>
      <dgm:t>
        <a:bodyPr/>
        <a:lstStyle/>
        <a:p>
          <a:endParaRPr lang="ru-RU"/>
        </a:p>
      </dgm:t>
    </dgm:pt>
    <dgm:pt modelId="{F7CDCF77-FD58-43C9-861B-0FC89606A34F}" type="pres">
      <dgm:prSet presAssocID="{1CB21719-61EE-4A1C-B4A4-203F989D8041}" presName="background3" presStyleLbl="node3" presStyleIdx="0" presStyleCnt="1"/>
      <dgm:spPr>
        <a:ln>
          <a:solidFill>
            <a:srgbClr val="030B45"/>
          </a:solidFill>
        </a:ln>
      </dgm:spPr>
      <dgm:t>
        <a:bodyPr/>
        <a:lstStyle/>
        <a:p>
          <a:endParaRPr lang="ru-RU"/>
        </a:p>
      </dgm:t>
    </dgm:pt>
    <dgm:pt modelId="{232B210F-841D-4D47-9352-BF63EF80ACB1}" type="pres">
      <dgm:prSet presAssocID="{1CB21719-61EE-4A1C-B4A4-203F989D8041}" presName="text3" presStyleLbl="fgAcc3" presStyleIdx="0" presStyleCnt="1" custScaleX="435097" custLinFactNeighborX="224" custLinFactNeighborY="-11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CDEB94-80F2-4FD9-94CF-6A6E10B61A59}" type="pres">
      <dgm:prSet presAssocID="{1CB21719-61EE-4A1C-B4A4-203F989D8041}" presName="hierChild4" presStyleCnt="0"/>
      <dgm:spPr/>
      <dgm:t>
        <a:bodyPr/>
        <a:lstStyle/>
        <a:p>
          <a:endParaRPr lang="ru-RU"/>
        </a:p>
      </dgm:t>
    </dgm:pt>
  </dgm:ptLst>
  <dgm:cxnLst>
    <dgm:cxn modelId="{546DF444-1312-4AA7-B9A2-09D9AB272486}" type="presOf" srcId="{4EF2E7DC-95A7-4C51-9F8E-507ADE560440}" destId="{2FD84C0A-57FA-4E8E-9CEB-95E7C63CF1AC}" srcOrd="0" destOrd="0" presId="urn:microsoft.com/office/officeart/2005/8/layout/hierarchy1"/>
    <dgm:cxn modelId="{3A1084CD-FC1E-4B8C-9E7D-9D91C2E742CB}" type="presOf" srcId="{A86611E8-FA3E-4850-BABC-7F74897D170D}" destId="{8986D2B4-4092-4BEB-93B1-E75920701FFB}" srcOrd="0" destOrd="0" presId="urn:microsoft.com/office/officeart/2005/8/layout/hierarchy1"/>
    <dgm:cxn modelId="{F32CE6EF-79F4-4C47-9E97-42ABDE7F17CC}" srcId="{4EF2E7DC-95A7-4C51-9F8E-507ADE560440}" destId="{48D4CCFD-0383-43B2-9DEC-1ADE5FEC8BBC}" srcOrd="0" destOrd="0" parTransId="{CABA00F6-074A-4FD8-A94D-A4A560067A20}" sibTransId="{54DA97CA-A469-4BBC-A9EA-B9205D4AF125}"/>
    <dgm:cxn modelId="{6FD4D968-FA02-45CF-9527-4C08C88DB834}" srcId="{48D4CCFD-0383-43B2-9DEC-1ADE5FEC8BBC}" destId="{A86611E8-FA3E-4850-BABC-7F74897D170D}" srcOrd="0" destOrd="0" parTransId="{CFC64CA6-82D4-491D-AC63-EEACCBBFAAD9}" sibTransId="{691BD459-83CF-48FC-B434-565F80BC3FB4}"/>
    <dgm:cxn modelId="{91BA1BA8-E0FF-44A1-ABF1-29840D4B2D6C}" type="presOf" srcId="{48D4CCFD-0383-43B2-9DEC-1ADE5FEC8BBC}" destId="{C6A9820F-661A-4306-B9EA-849D75672F2E}" srcOrd="0" destOrd="0" presId="urn:microsoft.com/office/officeart/2005/8/layout/hierarchy1"/>
    <dgm:cxn modelId="{5CCC98D0-98B2-4747-95AB-8CA6CBB34A7F}" type="presOf" srcId="{CFC64CA6-82D4-491D-AC63-EEACCBBFAAD9}" destId="{502AC4EE-C25D-439A-BF59-11F5FF69A145}" srcOrd="0" destOrd="0" presId="urn:microsoft.com/office/officeart/2005/8/layout/hierarchy1"/>
    <dgm:cxn modelId="{CCE8C9AA-A462-4EF0-8183-A812842C658A}" srcId="{A86611E8-FA3E-4850-BABC-7F74897D170D}" destId="{1CB21719-61EE-4A1C-B4A4-203F989D8041}" srcOrd="0" destOrd="0" parTransId="{8657590C-6A0E-4BCF-A744-A4B9155E5476}" sibTransId="{87652332-D1F9-45CC-98D8-40EAF4AD7782}"/>
    <dgm:cxn modelId="{74659DF8-DB91-4825-AB5B-6978E0373A45}" type="presOf" srcId="{8657590C-6A0E-4BCF-A744-A4B9155E5476}" destId="{2D8ED541-883E-4BF9-A0F5-AF0DA5DEEE74}" srcOrd="0" destOrd="0" presId="urn:microsoft.com/office/officeart/2005/8/layout/hierarchy1"/>
    <dgm:cxn modelId="{0101EB36-B837-4D3D-B4BC-F04BE770CA0A}" type="presOf" srcId="{1CB21719-61EE-4A1C-B4A4-203F989D8041}" destId="{232B210F-841D-4D47-9352-BF63EF80ACB1}" srcOrd="0" destOrd="0" presId="urn:microsoft.com/office/officeart/2005/8/layout/hierarchy1"/>
    <dgm:cxn modelId="{28119F2E-3023-4350-B68B-664CDE4A0CD3}" type="presParOf" srcId="{2FD84C0A-57FA-4E8E-9CEB-95E7C63CF1AC}" destId="{F40DE619-852D-44D9-A7EA-5C5B8BE62CEC}" srcOrd="0" destOrd="0" presId="urn:microsoft.com/office/officeart/2005/8/layout/hierarchy1"/>
    <dgm:cxn modelId="{B66F0CFE-C47A-4DB4-BC1E-97EE1A669302}" type="presParOf" srcId="{F40DE619-852D-44D9-A7EA-5C5B8BE62CEC}" destId="{2C6AFB93-2EC5-46DC-9948-CC9F3907BC1C}" srcOrd="0" destOrd="0" presId="urn:microsoft.com/office/officeart/2005/8/layout/hierarchy1"/>
    <dgm:cxn modelId="{FF39D9AD-D649-41C8-8A7C-AEF79024CB8A}" type="presParOf" srcId="{2C6AFB93-2EC5-46DC-9948-CC9F3907BC1C}" destId="{56366390-C8C9-4FA3-9EC3-3FE36621080D}" srcOrd="0" destOrd="0" presId="urn:microsoft.com/office/officeart/2005/8/layout/hierarchy1"/>
    <dgm:cxn modelId="{698F149D-E74F-4D42-8B4F-32EC8D8823B9}" type="presParOf" srcId="{2C6AFB93-2EC5-46DC-9948-CC9F3907BC1C}" destId="{C6A9820F-661A-4306-B9EA-849D75672F2E}" srcOrd="1" destOrd="0" presId="urn:microsoft.com/office/officeart/2005/8/layout/hierarchy1"/>
    <dgm:cxn modelId="{799A17CD-3E82-4452-A0F5-4464C2FBBECD}" type="presParOf" srcId="{F40DE619-852D-44D9-A7EA-5C5B8BE62CEC}" destId="{541F518D-4B7D-4A54-8872-5259F9FF48A3}" srcOrd="1" destOrd="0" presId="urn:microsoft.com/office/officeart/2005/8/layout/hierarchy1"/>
    <dgm:cxn modelId="{BC6E2D7B-1580-44C5-80E0-078448A3D1FD}" type="presParOf" srcId="{541F518D-4B7D-4A54-8872-5259F9FF48A3}" destId="{502AC4EE-C25D-439A-BF59-11F5FF69A145}" srcOrd="0" destOrd="0" presId="urn:microsoft.com/office/officeart/2005/8/layout/hierarchy1"/>
    <dgm:cxn modelId="{2C10D4A8-9E60-4ABA-8E1D-962DEE2EB0FA}" type="presParOf" srcId="{541F518D-4B7D-4A54-8872-5259F9FF48A3}" destId="{19C79B21-EAF4-4909-9F5F-0D5166B847B4}" srcOrd="1" destOrd="0" presId="urn:microsoft.com/office/officeart/2005/8/layout/hierarchy1"/>
    <dgm:cxn modelId="{B80138EE-7A7C-4C20-8381-9039C4B5D89F}" type="presParOf" srcId="{19C79B21-EAF4-4909-9F5F-0D5166B847B4}" destId="{37FFB267-C5B3-46B3-AF42-7CF40504E048}" srcOrd="0" destOrd="0" presId="urn:microsoft.com/office/officeart/2005/8/layout/hierarchy1"/>
    <dgm:cxn modelId="{104A1626-39B8-4EA0-83CD-DC9443E2AB04}" type="presParOf" srcId="{37FFB267-C5B3-46B3-AF42-7CF40504E048}" destId="{C0320A63-73B0-4410-A201-2B4DA7216B1E}" srcOrd="0" destOrd="0" presId="urn:microsoft.com/office/officeart/2005/8/layout/hierarchy1"/>
    <dgm:cxn modelId="{C5356D1A-A4BA-4CFE-9CF8-C6FF2B21F28A}" type="presParOf" srcId="{37FFB267-C5B3-46B3-AF42-7CF40504E048}" destId="{8986D2B4-4092-4BEB-93B1-E75920701FFB}" srcOrd="1" destOrd="0" presId="urn:microsoft.com/office/officeart/2005/8/layout/hierarchy1"/>
    <dgm:cxn modelId="{81417B5B-1D1D-42F7-8E9A-146087D60C4A}" type="presParOf" srcId="{19C79B21-EAF4-4909-9F5F-0D5166B847B4}" destId="{0FAF0280-E01D-4789-9AA1-791425A7E6DF}" srcOrd="1" destOrd="0" presId="urn:microsoft.com/office/officeart/2005/8/layout/hierarchy1"/>
    <dgm:cxn modelId="{A9998177-5C06-4E14-BA24-B9D413BEC43A}" type="presParOf" srcId="{0FAF0280-E01D-4789-9AA1-791425A7E6DF}" destId="{2D8ED541-883E-4BF9-A0F5-AF0DA5DEEE74}" srcOrd="0" destOrd="0" presId="urn:microsoft.com/office/officeart/2005/8/layout/hierarchy1"/>
    <dgm:cxn modelId="{6BFE14F9-4021-48E2-B42E-711C3B626E82}" type="presParOf" srcId="{0FAF0280-E01D-4789-9AA1-791425A7E6DF}" destId="{7857D116-291B-4226-9532-4C28CE73371D}" srcOrd="1" destOrd="0" presId="urn:microsoft.com/office/officeart/2005/8/layout/hierarchy1"/>
    <dgm:cxn modelId="{54FFD7CB-EDE8-4E32-BFDD-F6D6D4DCF4D0}" type="presParOf" srcId="{7857D116-291B-4226-9532-4C28CE73371D}" destId="{A4B86C17-4F2C-4557-90B9-F0C3F84F059C}" srcOrd="0" destOrd="0" presId="urn:microsoft.com/office/officeart/2005/8/layout/hierarchy1"/>
    <dgm:cxn modelId="{5FC24602-F9D3-4D18-922D-3CB2A595FFFE}" type="presParOf" srcId="{A4B86C17-4F2C-4557-90B9-F0C3F84F059C}" destId="{F7CDCF77-FD58-43C9-861B-0FC89606A34F}" srcOrd="0" destOrd="0" presId="urn:microsoft.com/office/officeart/2005/8/layout/hierarchy1"/>
    <dgm:cxn modelId="{4DA81F4F-3FE3-4BB0-8B47-12C38AC1B2B9}" type="presParOf" srcId="{A4B86C17-4F2C-4557-90B9-F0C3F84F059C}" destId="{232B210F-841D-4D47-9352-BF63EF80ACB1}" srcOrd="1" destOrd="0" presId="urn:microsoft.com/office/officeart/2005/8/layout/hierarchy1"/>
    <dgm:cxn modelId="{485470A5-2D98-49F9-810B-87EEE7C457AE}" type="presParOf" srcId="{7857D116-291B-4226-9532-4C28CE73371D}" destId="{1ECDEB94-80F2-4FD9-94CF-6A6E10B61A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D142A-53AF-486D-B466-AC4887CC115B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0F51D-18AD-4DA4-8DBE-FC6EC2A36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0F51D-18AD-4DA4-8DBE-FC6EC2A369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04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Эпидемиологическая ситуация и динамика эпидемического процесса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-19 в Вашей стране на текущий момент.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ED62-1F41-4344-821F-49D4B5196B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1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Изменились ли особенности эпидемического процесса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-19 за последний месяц (интенсивность эпидемического процесса, </a:t>
            </a:r>
            <a:r>
              <a:rPr lang="en-US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kern="1200" baseline="-25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</a:t>
            </a:r>
            <a:r>
              <a:rPr lang="ru-RU" sz="1200" kern="1200" baseline="-25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kern="1200" baseline="-250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</a:t>
            </a:r>
            <a:r>
              <a:rPr lang="ru-RU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тяжесть течения заболевания, доля внебольничных пневмоний, возраст заболевших).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ED62-1F41-4344-821F-49D4B5196B6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2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Какова эпидемиологическая ситуация в Вашей стране по гриппу и ОРВИ?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ED62-1F41-4344-821F-49D4B5196B6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4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Изменились ли подходы к иммунопрофилактике гриппа с учетом ситуации по COVID-19?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ED62-1F41-4344-821F-49D4B5196B6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01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Сохраняются ли ограничения в отношении международных поездок?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ED62-1F41-4344-821F-49D4B5196B6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97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Сохраняются ли в Вашей стране ограничительные мероприятия и меры социального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дистанцирования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Если да, то в каком объеме?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ED62-1F41-4344-821F-49D4B5196B6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5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3714-7EE5-4504-98E9-56A30303530B}" type="datetime1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B1F5-300A-49C1-846A-4E79F8EEBE62}" type="datetime1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A74B-0313-4EC4-90DD-DA04768A2D79}" type="datetime1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C0D5-A5F4-454B-B34E-17E49A7D8A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50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D8E2-F0BD-4F57-9D11-BCDA7AC447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20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23A0-A58D-4E84-BCB1-95FA261E4C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66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68D3-3D44-4794-B652-DEC828DCF9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8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1C00-75DA-4840-8CC3-2587680A50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3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E42B-ACC1-473E-9D15-72D829825A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43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5E28-CC80-4847-A6E9-B95C285D74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75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B15A-3002-49EB-929F-72CFB301AB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4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B6D8-5C0B-42A1-9077-D68B96086FA7}" type="datetime1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74F9-3E87-4EA2-B5E5-961D747A34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41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6AAF-45AF-4033-929D-5D4C1E5B19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68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EC4E-D9FF-4F3C-8AB2-D6E5FCFC85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6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0186-C2C9-44B6-B3CE-5EE02F81B936}" type="datetime1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5119-6A8F-4944-97E3-331F8F74222A}" type="datetime1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BD95-18D0-4D34-846A-FB6E32325525}" type="datetime1">
              <a:rPr lang="ru-RU" smtClean="0"/>
              <a:pPr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A6EE-7B78-4C56-AB9F-40501D97A91D}" type="datetime1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4C2F-D9B3-4476-9C3F-8A867A13E31B}" type="datetime1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A8C3-DD8E-49BA-9236-F1E18903ADC1}" type="datetime1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A79D-8A4D-42B2-94B7-B7A5D67FA05E}" type="datetime1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BFE9-584D-4CA4-A180-168CB366776C}" type="datetime1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E8E91-56A2-4F16-9B89-EE7DA9705C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1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7448" y="2115036"/>
            <a:ext cx="10369152" cy="2004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450" b="1" dirty="0">
                <a:solidFill>
                  <a:srgbClr val="030C51"/>
                </a:solidFill>
                <a:latin typeface="Times New Roman" pitchFamily="18" charset="0"/>
                <a:cs typeface="Times New Roman" pitchFamily="18" charset="0"/>
              </a:rPr>
              <a:t>О динамике изменения эпидемиологической ситуации по COVID-19 в мире и на территории государств – участников СНГ и  принимаемым противоэпидемическим мерам </a:t>
            </a:r>
          </a:p>
          <a:p>
            <a:pPr algn="ctr">
              <a:buNone/>
            </a:pPr>
            <a:endParaRPr lang="ru-RU" sz="3825" b="1" dirty="0">
              <a:solidFill>
                <a:srgbClr val="030B4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825" b="1" dirty="0">
              <a:solidFill>
                <a:srgbClr val="030B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509" y="923945"/>
            <a:ext cx="6696891" cy="81716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i="1" dirty="0">
                <a:solidFill>
                  <a:srgbClr val="030C51"/>
                </a:solidFill>
                <a:latin typeface="Times New Roman" pitchFamily="18" charset="0"/>
                <a:cs typeface="Times New Roman" pitchFamily="18" charset="0"/>
              </a:rPr>
              <a:t>Внеочередное   заседание Координационного совета по проблемам санитарной охраны территорий государств-участников СНГ в режиме ВКС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685" y="194303"/>
            <a:ext cx="1434499" cy="143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7481" y="5229200"/>
            <a:ext cx="4565073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21 декабря 2020 </a:t>
            </a:r>
            <a:r>
              <a:rPr lang="ru-RU" sz="1600" dirty="0">
                <a:solidFill>
                  <a:prstClr val="black"/>
                </a:solidFill>
              </a:rPr>
              <a:t>года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1624" y="430696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Карнаухов И.Г., секретарь Координационного совета, заведующий отделом эпидемиологии </a:t>
            </a:r>
            <a:r>
              <a:rPr lang="ru-RU" dirty="0" err="1">
                <a:solidFill>
                  <a:prstClr val="black"/>
                </a:solidFill>
              </a:rPr>
              <a:t>РосНИПЧИ</a:t>
            </a:r>
            <a:r>
              <a:rPr lang="ru-RU" dirty="0">
                <a:solidFill>
                  <a:prstClr val="black"/>
                </a:solidFill>
              </a:rPr>
              <a:t> «Микроб»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5101" y="164637"/>
            <a:ext cx="43717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Изменения за месяц</a:t>
            </a:r>
            <a:endParaRPr lang="en-US" sz="3200" b="1" dirty="0"/>
          </a:p>
          <a:p>
            <a:pPr algn="ctr"/>
            <a:r>
              <a:rPr lang="ru-RU" sz="3200" b="1" dirty="0"/>
              <a:t> </a:t>
            </a:r>
            <a:r>
              <a:rPr lang="en-US" sz="3200" b="1" dirty="0"/>
              <a:t>[</a:t>
            </a:r>
            <a:r>
              <a:rPr lang="ru-RU" sz="3200" b="1" dirty="0"/>
              <a:t>с </a:t>
            </a:r>
            <a:r>
              <a:rPr lang="ru-RU" sz="3200" b="1" dirty="0" smtClean="0"/>
              <a:t>17.11.20 </a:t>
            </a:r>
            <a:r>
              <a:rPr lang="ru-RU" sz="3200" b="1" dirty="0"/>
              <a:t>по </a:t>
            </a:r>
            <a:r>
              <a:rPr lang="ru-RU" sz="3200" b="1" dirty="0" smtClean="0"/>
              <a:t>17.12.20</a:t>
            </a:r>
            <a:r>
              <a:rPr lang="en-US" sz="3200" b="1" dirty="0"/>
              <a:t>]</a:t>
            </a:r>
            <a:endParaRPr lang="ru-RU" sz="3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35361" y="1220757"/>
          <a:ext cx="11425268" cy="378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  <a:gridCol w="2856317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Показатель</a:t>
                      </a:r>
                      <a:endParaRPr lang="ru-RU" sz="2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17.11.20</a:t>
                      </a:r>
                      <a:endParaRPr lang="ru-RU" sz="2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17.12.20</a:t>
                      </a:r>
                      <a:endParaRPr lang="ru-RU" sz="2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Разница</a:t>
                      </a:r>
                      <a:endParaRPr lang="ru-RU" sz="2400" dirty="0"/>
                    </a:p>
                  </a:txBody>
                  <a:tcPr marL="121920" marR="121920" marT="60960" marB="60960" anchor="ctr"/>
                </a:tc>
              </a:tr>
              <a:tr h="142240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Прирост на 100 тыс. населения за предшествующий</a:t>
                      </a:r>
                      <a:r>
                        <a:rPr lang="ru-RU" sz="2100" baseline="0" dirty="0" smtClean="0"/>
                        <a:t> месяц</a:t>
                      </a:r>
                      <a:endParaRPr lang="ru-RU" sz="21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399,9</a:t>
                      </a:r>
                      <a:endParaRPr lang="ru-RU" sz="24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539,5</a:t>
                      </a:r>
                      <a:endParaRPr lang="ru-RU" sz="24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Увеличение</a:t>
                      </a:r>
                      <a:r>
                        <a:rPr lang="ru-RU" sz="2100" baseline="0" dirty="0" smtClean="0"/>
                        <a:t> показателя</a:t>
                      </a:r>
                      <a:endParaRPr lang="ru-RU" sz="2100" dirty="0"/>
                    </a:p>
                  </a:txBody>
                  <a:tcPr marL="121920" marR="121920" marT="60960" marB="60960" anchor="ctr"/>
                </a:tc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R</a:t>
                      </a:r>
                      <a:r>
                        <a:rPr lang="en-US" sz="1400" dirty="0" err="1" smtClean="0"/>
                        <a:t>t</a:t>
                      </a:r>
                      <a:r>
                        <a:rPr lang="en-US" sz="1400" dirty="0" smtClean="0"/>
                        <a:t>   (t=31)</a:t>
                      </a:r>
                      <a:endParaRPr lang="ru-RU" sz="21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1,4</a:t>
                      </a:r>
                      <a:endParaRPr lang="ru-RU" sz="24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1,96</a:t>
                      </a:r>
                      <a:endParaRPr lang="ru-RU" sz="24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Увеличение</a:t>
                      </a:r>
                      <a:r>
                        <a:rPr lang="ru-RU" sz="2100" baseline="0" dirty="0" smtClean="0"/>
                        <a:t> показателя</a:t>
                      </a:r>
                      <a:endParaRPr lang="ru-RU" sz="2100" dirty="0"/>
                    </a:p>
                  </a:txBody>
                  <a:tcPr marL="121920" marR="121920" marT="60960" marB="60960" anchor="ctr"/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Доля ВП</a:t>
                      </a:r>
                      <a:endParaRPr lang="ru-RU" sz="21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24,2%</a:t>
                      </a:r>
                      <a:endParaRPr lang="ru-RU" sz="24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23,5%</a:t>
                      </a:r>
                      <a:endParaRPr lang="ru-RU" sz="24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/>
                        <a:t>Незначительное снижение </a:t>
                      </a:r>
                      <a:r>
                        <a:rPr lang="ru-RU" sz="2100" baseline="0" dirty="0" smtClean="0"/>
                        <a:t>показателя</a:t>
                      </a:r>
                      <a:endParaRPr lang="ru-RU" sz="2100" dirty="0"/>
                    </a:p>
                  </a:txBody>
                  <a:tcPr marL="121920" marR="121920" marT="60960" marB="6096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5362" y="5253203"/>
          <a:ext cx="11521287" cy="12319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80143"/>
                <a:gridCol w="1280143"/>
                <a:gridCol w="1280143"/>
                <a:gridCol w="1280143"/>
                <a:gridCol w="1280143"/>
                <a:gridCol w="1280143"/>
                <a:gridCol w="1280143"/>
                <a:gridCol w="1280143"/>
                <a:gridCol w="1280143"/>
              </a:tblGrid>
              <a:tr h="4597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smtClean="0"/>
                        <a:t>Возраст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/>
                        <a:t>до года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/>
                        <a:t>1 -6 лет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/>
                        <a:t>7 -14 лет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/>
                        <a:t>15 -17 лет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/>
                        <a:t>18 -29 лет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/>
                        <a:t>30 -49 лет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/>
                        <a:t>50-64 года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/>
                        <a:t>65 лет и старше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smtClean="0"/>
                        <a:t>Доля 17.11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2,38%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1,96%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11,90%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34,30%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27,04%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18,02%</a:t>
                      </a:r>
                    </a:p>
                  </a:txBody>
                  <a:tcPr marL="9525" marR="9525" marT="9525" marB="0"/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smtClean="0"/>
                        <a:t>Доля 17.12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0,45%</a:t>
                      </a:r>
                    </a:p>
                  </a:txBody>
                  <a:tcPr marL="9525" marR="9525" marT="9525" marB="0"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2,39%</a:t>
                      </a:r>
                    </a:p>
                  </a:txBody>
                  <a:tcPr marL="9525" marR="9525" marT="9525" marB="0"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4,30%</a:t>
                      </a:r>
                    </a:p>
                  </a:txBody>
                  <a:tcPr marL="9525" marR="9525" marT="9525" marB="0"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2,04%</a:t>
                      </a:r>
                    </a:p>
                  </a:txBody>
                  <a:tcPr marL="9525" marR="9525" marT="9525" marB="0"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11,65%</a:t>
                      </a:r>
                    </a:p>
                  </a:txBody>
                  <a:tcPr marL="9525" marR="9525" marT="9525" marB="0"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35,01%</a:t>
                      </a:r>
                    </a:p>
                  </a:txBody>
                  <a:tcPr marL="9525" marR="9525" marT="9525" marB="0"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27,46%</a:t>
                      </a:r>
                    </a:p>
                  </a:txBody>
                  <a:tcPr marL="9525" marR="9525" marT="9525" marB="0"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19,08%</a:t>
                      </a:r>
                    </a:p>
                  </a:txBody>
                  <a:tcPr marL="9525" marR="9525" marT="9525" marB="0"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smtClean="0"/>
                        <a:t>Разница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0,01%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0,01%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0,22%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0,08%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-0,26%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0,71%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0,42%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1,06%</a:t>
                      </a:r>
                    </a:p>
                  </a:txBody>
                  <a:tcPr marL="9525" marR="9525" marT="9525" marB="0"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053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"/>
            <a:ext cx="12192000" cy="74070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733" b="1" dirty="0" smtClean="0">
                <a:solidFill>
                  <a:schemeClr val="accent2">
                    <a:lumMod val="50000"/>
                  </a:schemeClr>
                </a:solidFill>
              </a:rPr>
              <a:t>Вакцинация </a:t>
            </a:r>
            <a:r>
              <a:rPr lang="ru-RU" sz="3733" b="1" dirty="0">
                <a:solidFill>
                  <a:schemeClr val="accent2">
                    <a:lumMod val="50000"/>
                  </a:schemeClr>
                </a:solidFill>
              </a:rPr>
              <a:t>от </a:t>
            </a:r>
            <a:r>
              <a:rPr lang="en-US" sz="3733" b="1" dirty="0">
                <a:solidFill>
                  <a:schemeClr val="accent2">
                    <a:lumMod val="50000"/>
                  </a:schemeClr>
                </a:solidFill>
              </a:rPr>
              <a:t>COVID-19</a:t>
            </a:r>
            <a:endParaRPr lang="ru-RU" sz="3733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4435" y="251888"/>
            <a:ext cx="7488767" cy="95884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lnSpcReduction="10000"/>
          </a:bodyPr>
          <a:lstStyle/>
          <a:p>
            <a:pPr algn="ctr" defTabSz="1219170">
              <a:spcBef>
                <a:spcPct val="0"/>
              </a:spcBef>
              <a:defRPr/>
            </a:pPr>
            <a:endParaRPr lang="ru-RU" sz="5867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641589" y="6356354"/>
            <a:ext cx="2844800" cy="365125"/>
          </a:xfrm>
        </p:spPr>
        <p:txBody>
          <a:bodyPr/>
          <a:lstStyle/>
          <a:p>
            <a:fld id="{CD076355-48E7-4E89-9158-24077CEFB111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6388" name="Picture 4" descr="Science and Politics Tied up in Global Race for a Vaccine | Health News |  US 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908720"/>
            <a:ext cx="2926040" cy="1920213"/>
          </a:xfrm>
          <a:prstGeom prst="rect">
            <a:avLst/>
          </a:prstGeom>
          <a:noFill/>
        </p:spPr>
      </p:pic>
      <p:pic>
        <p:nvPicPr>
          <p:cNvPr id="16390" name="Picture 6" descr="Вектор&quot; начал клинические испытания вакцины против коронавируса"/>
          <p:cNvPicPr>
            <a:picLocks noChangeAspect="1" noChangeArrowheads="1"/>
          </p:cNvPicPr>
          <p:nvPr/>
        </p:nvPicPr>
        <p:blipFill>
          <a:blip r:embed="rId3" cstate="print"/>
          <a:srcRect l="8400" t="13066" r="14951" b="17868"/>
          <a:stretch>
            <a:fillRect/>
          </a:stretch>
        </p:blipFill>
        <p:spPr bwMode="auto">
          <a:xfrm>
            <a:off x="191344" y="4149080"/>
            <a:ext cx="2976331" cy="192021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575720" y="90872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err="1" smtClean="0"/>
              <a:t>Гам-Ковид-Вак</a:t>
            </a:r>
            <a:r>
              <a:rPr lang="ru-RU" sz="2400" b="1" dirty="0" smtClean="0"/>
              <a:t> (торговая марка "Спутник V") </a:t>
            </a:r>
            <a:r>
              <a:rPr lang="ru-RU" sz="24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(ФГБУ «НИЦЭМ им. Н.Ф. </a:t>
            </a:r>
            <a:r>
              <a:rPr lang="ru-RU" sz="2400" i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Гамалеи</a:t>
            </a:r>
            <a:r>
              <a:rPr lang="ru-RU" sz="24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» Минздрава России)</a:t>
            </a:r>
            <a:endParaRPr lang="ru-RU" altLang="ru-RU" sz="2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	По последним данным, эффективность вакцины  составляет 91,4%. C </a:t>
            </a:r>
            <a:r>
              <a:rPr lang="ru-RU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10.12 </a:t>
            </a:r>
            <a:r>
              <a:rPr lang="ru-RU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(в Москве – с 05.12)  началась бесплатная вакцинация. В первую очередь </a:t>
            </a:r>
            <a:r>
              <a:rPr lang="ru-RU" sz="2400" smtClean="0">
                <a:solidFill>
                  <a:prstClr val="black"/>
                </a:solidFill>
                <a:cs typeface="Times New Roman" panose="02020603050405020304" pitchFamily="18" charset="0"/>
              </a:rPr>
              <a:t>прививку получают </a:t>
            </a:r>
            <a:r>
              <a:rPr lang="ru-RU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учителя и врачи.</a:t>
            </a:r>
          </a:p>
          <a:p>
            <a:pPr algn="just">
              <a:defRPr/>
            </a:pPr>
            <a:endParaRPr lang="ru-RU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75720" y="3717032"/>
            <a:ext cx="835292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Вакцина на основе пептидных антигенов </a:t>
            </a:r>
            <a:r>
              <a:rPr lang="ru-RU" sz="2400" b="1" dirty="0" err="1" smtClean="0"/>
              <a:t>ЭпиВакКорона</a:t>
            </a:r>
            <a:r>
              <a:rPr lang="ru-RU" sz="2400" b="1" dirty="0" smtClean="0"/>
              <a:t> </a:t>
            </a:r>
            <a:r>
              <a:rPr lang="ru-RU" sz="2400" dirty="0"/>
              <a:t>(ГНЦ ВБ «Вектор» </a:t>
            </a:r>
            <a:r>
              <a:rPr lang="ru-RU" sz="2400" dirty="0" err="1" smtClean="0"/>
              <a:t>Роспотребнадзора</a:t>
            </a:r>
            <a:r>
              <a:rPr lang="ru-RU" sz="2400" dirty="0" smtClean="0"/>
              <a:t>). Регистрационное удостоверение выдано 13.10.2020. Идут </a:t>
            </a:r>
            <a:r>
              <a:rPr lang="ru-RU" sz="2400" dirty="0" err="1" smtClean="0"/>
              <a:t>пострегистрационные</a:t>
            </a:r>
            <a:r>
              <a:rPr lang="ru-RU" sz="2400" dirty="0" smtClean="0"/>
              <a:t> клинические исследования с участием 3 тыс. добровольцев. </a:t>
            </a:r>
          </a:p>
          <a:p>
            <a:pPr algn="just"/>
            <a:r>
              <a:rPr lang="ru-RU" sz="2400" dirty="0" smtClean="0"/>
              <a:t>По состоянию на 15.12.2020 первой дозой привито 1316 добровольцев в возрасте старше 18 лет. Все добровольцы чувствуют себя хорошо, нежелательных последствий не выявлено.</a:t>
            </a:r>
            <a:endParaRPr lang="ru-RU" sz="24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143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39" y="164639"/>
            <a:ext cx="11665973" cy="2226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ОРВИ  и грипп (последние доступные данные)*</a:t>
            </a:r>
          </a:p>
          <a:p>
            <a:endParaRPr lang="ru-RU" sz="1600" b="1" dirty="0"/>
          </a:p>
          <a:p>
            <a:endParaRPr lang="ru-RU" sz="1600" dirty="0"/>
          </a:p>
          <a:p>
            <a:pPr algn="just"/>
            <a:r>
              <a:rPr lang="ru-RU" sz="1600" dirty="0"/>
              <a:t>	На </a:t>
            </a:r>
            <a:r>
              <a:rPr lang="ru-RU" sz="1600" b="1" dirty="0" smtClean="0"/>
              <a:t>50 неделе </a:t>
            </a:r>
            <a:r>
              <a:rPr lang="ru-RU" sz="1600" b="1" dirty="0"/>
              <a:t>2020 г.</a:t>
            </a:r>
            <a:r>
              <a:rPr lang="ru-RU" sz="1600" dirty="0"/>
              <a:t> </a:t>
            </a:r>
            <a:r>
              <a:rPr lang="ru-RU" sz="1600" i="1" dirty="0"/>
              <a:t> (</a:t>
            </a:r>
            <a:r>
              <a:rPr lang="ru-RU" sz="1600" i="1" dirty="0" smtClean="0"/>
              <a:t>07.12.20 </a:t>
            </a:r>
            <a:r>
              <a:rPr lang="ru-RU" sz="1600" i="1" dirty="0"/>
              <a:t>- </a:t>
            </a:r>
            <a:r>
              <a:rPr lang="ru-RU" sz="1600" i="1" dirty="0" smtClean="0"/>
              <a:t>13.12.20</a:t>
            </a:r>
            <a:r>
              <a:rPr lang="ru-RU" sz="1600" i="1" dirty="0"/>
              <a:t>) </a:t>
            </a:r>
            <a:r>
              <a:rPr lang="ru-RU" sz="1600" dirty="0"/>
              <a:t>уровень заболеваемости населения ОРВИ и гриппом в целом по стране повысился, по сравнению с предыдущей неделей и, составив </a:t>
            </a:r>
            <a:r>
              <a:rPr lang="ru-RU" sz="1600" dirty="0" smtClean="0"/>
              <a:t>83 </a:t>
            </a:r>
            <a:r>
              <a:rPr lang="ru-RU" sz="1600" dirty="0"/>
              <a:t>на 10 000 населения, был </a:t>
            </a:r>
            <a:r>
              <a:rPr lang="ru-RU" sz="1600" dirty="0" smtClean="0"/>
              <a:t>выше базовой </a:t>
            </a:r>
            <a:r>
              <a:rPr lang="ru-RU" sz="1600" dirty="0"/>
              <a:t>линии </a:t>
            </a:r>
            <a:r>
              <a:rPr lang="ru-RU" sz="1600" dirty="0" smtClean="0"/>
              <a:t>(70,04) </a:t>
            </a:r>
            <a:r>
              <a:rPr lang="ru-RU" sz="1600" dirty="0"/>
              <a:t>на </a:t>
            </a:r>
            <a:r>
              <a:rPr lang="ru-RU" sz="1600" dirty="0" smtClean="0"/>
              <a:t>18,6% </a:t>
            </a:r>
            <a:r>
              <a:rPr lang="ru-RU" sz="1600" dirty="0"/>
              <a:t>и </a:t>
            </a:r>
            <a:r>
              <a:rPr lang="ru-RU" sz="1600" dirty="0" smtClean="0"/>
              <a:t>выше еженедельного </a:t>
            </a:r>
            <a:r>
              <a:rPr lang="ru-RU" sz="1600" dirty="0"/>
              <a:t>эпидемического порога на </a:t>
            </a:r>
            <a:r>
              <a:rPr lang="ru-RU" sz="1600" dirty="0" smtClean="0"/>
              <a:t>6,5%. По совокупному населению эпидемические пороги заболеваемости ОРВИ превышены в </a:t>
            </a:r>
            <a:r>
              <a:rPr lang="ru-RU" sz="1600" b="1" dirty="0" smtClean="0"/>
              <a:t>44-х субъектах </a:t>
            </a:r>
            <a:r>
              <a:rPr lang="ru-RU" sz="1600" dirty="0" smtClean="0"/>
              <a:t>Российской Федерации. Превышение недельных порогов заболеваемости ОРВИ отмечается преимущественно среди взрослого населения.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48867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* По данным ФГБУ «Научно-исследовательский институт гриппа им. А.А. </a:t>
            </a:r>
            <a:r>
              <a:rPr lang="ru-RU" sz="1600" dirty="0" err="1"/>
              <a:t>Смородинцева</a:t>
            </a:r>
            <a:r>
              <a:rPr lang="ru-RU" sz="1600" dirty="0"/>
              <a:t>» Минздрава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71797" y="5829269"/>
            <a:ext cx="7920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Рис. 1 Сравнительные данные по заболеваемости гриппом и ОРВИ в городах России в сезоны 2018/19 и 2019/20 гг.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339" y="2564904"/>
            <a:ext cx="4032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ОРВИ.</a:t>
            </a:r>
            <a:r>
              <a:rPr lang="ru-RU" sz="1600" dirty="0"/>
              <a:t> Частота диагностирования ОРВИ </a:t>
            </a:r>
            <a:r>
              <a:rPr lang="ru-RU" sz="1600" dirty="0" err="1"/>
              <a:t>негриппозной</a:t>
            </a:r>
            <a:r>
              <a:rPr lang="ru-RU" sz="1600" dirty="0"/>
              <a:t> этиологии (</a:t>
            </a:r>
            <a:r>
              <a:rPr lang="ru-RU" sz="1600" dirty="0" err="1"/>
              <a:t>парагрипп</a:t>
            </a:r>
            <a:r>
              <a:rPr lang="ru-RU" sz="1600" dirty="0"/>
              <a:t>, аденовирусная, респираторно-синцитиальная, </a:t>
            </a:r>
            <a:r>
              <a:rPr lang="ru-RU" sz="1600" dirty="0" err="1"/>
              <a:t>коронавирусная</a:t>
            </a:r>
            <a:r>
              <a:rPr lang="ru-RU" sz="1600" dirty="0"/>
              <a:t>, </a:t>
            </a:r>
            <a:r>
              <a:rPr lang="ru-RU" sz="1600" dirty="0" err="1"/>
              <a:t>бокавирусная</a:t>
            </a:r>
            <a:r>
              <a:rPr lang="ru-RU" sz="1600" dirty="0"/>
              <a:t>, </a:t>
            </a:r>
            <a:r>
              <a:rPr lang="ru-RU" sz="1600" dirty="0" err="1"/>
              <a:t>метапневмовирусная</a:t>
            </a:r>
            <a:r>
              <a:rPr lang="ru-RU" sz="1600" dirty="0"/>
              <a:t> и риновирусная инфекция) составила по результатам ПЦР </a:t>
            </a:r>
            <a:r>
              <a:rPr lang="ru-RU" sz="1600" b="1" dirty="0" smtClean="0"/>
              <a:t>7,8%</a:t>
            </a:r>
            <a:r>
              <a:rPr lang="ru-RU" sz="1600" dirty="0" smtClean="0"/>
              <a:t>, </a:t>
            </a:r>
            <a:r>
              <a:rPr lang="ru-RU" sz="1600" dirty="0"/>
              <a:t>по результатам ИФА (</a:t>
            </a:r>
            <a:r>
              <a:rPr lang="ru-RU" sz="1600" dirty="0" err="1"/>
              <a:t>парагрипп</a:t>
            </a:r>
            <a:r>
              <a:rPr lang="ru-RU" sz="1600" dirty="0"/>
              <a:t>, аденовирусная и респираторно-синцитиальная инфекция) </a:t>
            </a:r>
            <a:r>
              <a:rPr lang="ru-RU" sz="1600" b="1" dirty="0" smtClean="0"/>
              <a:t>23,5%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	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7410" name="Picture 2" descr="Рис. 1. Сравнительные данные по заболеваемости гриппом и ОРВИ в городах России в сезоны 2019/20 и 2020/21 г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2708920"/>
            <a:ext cx="8286751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67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1" y="2"/>
            <a:ext cx="11617291" cy="6269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solidFill>
                  <a:schemeClr val="accent2">
                    <a:lumMod val="75000"/>
                  </a:schemeClr>
                </a:solidFill>
              </a:rPr>
              <a:t>Прививочная кампания против гриппа</a:t>
            </a:r>
          </a:p>
          <a:p>
            <a:endParaRPr lang="ru-RU" sz="1600" i="1" dirty="0"/>
          </a:p>
          <a:p>
            <a:r>
              <a:rPr lang="ru-RU" sz="1867" dirty="0" smtClean="0"/>
              <a:t>Особенностью </a:t>
            </a:r>
            <a:r>
              <a:rPr lang="ru-RU" sz="1867" dirty="0"/>
              <a:t>текущего эпидемического сезона </a:t>
            </a:r>
            <a:r>
              <a:rPr lang="ru-RU" sz="1867" dirty="0" err="1" smtClean="0"/>
              <a:t>являлется</a:t>
            </a:r>
            <a:r>
              <a:rPr lang="ru-RU" sz="1867" dirty="0" smtClean="0"/>
              <a:t> одновременная </a:t>
            </a:r>
            <a:r>
              <a:rPr lang="ru-RU" sz="1867" dirty="0"/>
              <a:t>циркуляция вирусов гриппа и новой </a:t>
            </a:r>
            <a:r>
              <a:rPr lang="ru-RU" sz="1867" dirty="0" err="1"/>
              <a:t>коронавирусной</a:t>
            </a:r>
            <a:r>
              <a:rPr lang="ru-RU" sz="1867" dirty="0"/>
              <a:t> инфекции, что повышает риски для здоровья населения.</a:t>
            </a:r>
          </a:p>
          <a:p>
            <a:endParaRPr lang="ru-RU" sz="1867" dirty="0"/>
          </a:p>
          <a:p>
            <a:r>
              <a:rPr lang="ru-RU" sz="1867" dirty="0"/>
              <a:t>Для иммунизации населения применяются вакцины, содержащие актуальные для </a:t>
            </a:r>
            <a:r>
              <a:rPr lang="ru-RU" sz="1867" dirty="0" err="1" smtClean="0"/>
              <a:t>эпидсезона</a:t>
            </a:r>
            <a:r>
              <a:rPr lang="ru-RU" sz="1867" dirty="0" smtClean="0"/>
              <a:t> </a:t>
            </a:r>
            <a:r>
              <a:rPr lang="ru-RU" sz="1867" dirty="0"/>
              <a:t>штаммы вирусов гриппа, рекомендованные Всемирной организацией здравоохранения:</a:t>
            </a:r>
          </a:p>
          <a:p>
            <a:pPr>
              <a:buFont typeface="Wingdings" pitchFamily="2" charset="2"/>
              <a:buChar char="v"/>
            </a:pPr>
            <a:r>
              <a:rPr lang="ru-RU" sz="1867" dirty="0"/>
              <a:t>A/</a:t>
            </a:r>
            <a:r>
              <a:rPr lang="ru-RU" sz="1867" dirty="0" err="1"/>
              <a:t>Guangdong-Maonan</a:t>
            </a:r>
            <a:r>
              <a:rPr lang="ru-RU" sz="1867" dirty="0"/>
              <a:t>/SWL1536/ 2019(H1N1)pdm09;</a:t>
            </a:r>
          </a:p>
          <a:p>
            <a:pPr>
              <a:buFont typeface="Wingdings" pitchFamily="2" charset="2"/>
              <a:buChar char="v"/>
            </a:pPr>
            <a:r>
              <a:rPr lang="ru-RU" sz="1867" dirty="0"/>
              <a:t>A/</a:t>
            </a:r>
            <a:r>
              <a:rPr lang="ru-RU" sz="1867" dirty="0" err="1"/>
              <a:t>Hong</a:t>
            </a:r>
            <a:r>
              <a:rPr lang="ru-RU" sz="1867" dirty="0"/>
              <a:t> </a:t>
            </a:r>
            <a:r>
              <a:rPr lang="ru-RU" sz="1867" dirty="0" err="1"/>
              <a:t>Kong</a:t>
            </a:r>
            <a:r>
              <a:rPr lang="ru-RU" sz="1867" dirty="0"/>
              <a:t>/2671/2019 (H3N2);</a:t>
            </a:r>
          </a:p>
          <a:p>
            <a:pPr>
              <a:buFont typeface="Wingdings" pitchFamily="2" charset="2"/>
              <a:buChar char="v"/>
            </a:pPr>
            <a:r>
              <a:rPr lang="ru-RU" sz="1867" dirty="0"/>
              <a:t>B/</a:t>
            </a:r>
            <a:r>
              <a:rPr lang="ru-RU" sz="1867" dirty="0" err="1"/>
              <a:t>Washington</a:t>
            </a:r>
            <a:r>
              <a:rPr lang="ru-RU" sz="1867" dirty="0"/>
              <a:t>/02/2019 (B/</a:t>
            </a:r>
            <a:r>
              <a:rPr lang="ru-RU" sz="1867" dirty="0" err="1"/>
              <a:t>Victoria</a:t>
            </a:r>
            <a:r>
              <a:rPr lang="ru-RU" sz="1867" dirty="0"/>
              <a:t> </a:t>
            </a:r>
            <a:r>
              <a:rPr lang="ru-RU" sz="1867" dirty="0" err="1"/>
              <a:t>lineage</a:t>
            </a:r>
            <a:r>
              <a:rPr lang="ru-RU" sz="1867" dirty="0"/>
              <a:t>).</a:t>
            </a:r>
          </a:p>
          <a:p>
            <a:pPr>
              <a:buFont typeface="Wingdings" pitchFamily="2" charset="2"/>
              <a:buChar char="v"/>
            </a:pPr>
            <a:endParaRPr lang="ru-RU" sz="1867" dirty="0"/>
          </a:p>
          <a:p>
            <a:r>
              <a:rPr lang="ru-RU" sz="1867" dirty="0"/>
              <a:t>В настоящее время </a:t>
            </a:r>
            <a:r>
              <a:rPr lang="ru-RU" sz="1867" dirty="0" err="1"/>
              <a:t>Роспотребнадзором</a:t>
            </a:r>
            <a:r>
              <a:rPr lang="ru-RU" sz="1867" dirty="0"/>
              <a:t> осуществляется мониторинг за иммунизацией населения против гриппа.</a:t>
            </a:r>
          </a:p>
          <a:p>
            <a:r>
              <a:rPr lang="ru-RU" sz="2000" dirty="0" smtClean="0"/>
              <a:t>Во всех субъектах Российской Федерации продолжается вакцинация населения против гриппа. В настоящее время (по состоянию на 15.12.2020) в Российской Федерации против гриппа привито более 78,79 млн. человек, что составляет 53,7 % от численности населения Российской Федерации.</a:t>
            </a:r>
          </a:p>
          <a:p>
            <a:endParaRPr lang="ru-RU" sz="1867" dirty="0"/>
          </a:p>
          <a:p>
            <a:r>
              <a:rPr lang="ru-RU" sz="1867" dirty="0"/>
              <a:t>В этом году планируется охватить профилактическими прививками не менее 60% населения, а в группах риска – 75%. Особое внимание будет уделено детям, беременным женщинам, людям, имеющим хронические заболевания, лицам старше 60 лет и медицинским работникам, работникам сферы образования, транспорта и ЖКХ.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64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39" y="164638"/>
            <a:ext cx="1204866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Снятие ограничений в отношении международных поездок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1959" y="2996952"/>
            <a:ext cx="6144683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88900" indent="358775">
              <a:buFont typeface="Wingdings" pitchFamily="2" charset="2"/>
              <a:buChar char="Ø"/>
            </a:pPr>
            <a:r>
              <a:rPr lang="ru-RU" sz="2400" dirty="0" smtClean="0"/>
              <a:t>Египет</a:t>
            </a:r>
            <a:endParaRPr lang="ru-RU" sz="2400" dirty="0"/>
          </a:p>
          <a:p>
            <a:pPr marL="88900" indent="358775">
              <a:buFont typeface="Wingdings" pitchFamily="2" charset="2"/>
              <a:buChar char="Ø"/>
            </a:pPr>
            <a:r>
              <a:rPr lang="ru-RU" sz="2400" dirty="0" err="1"/>
              <a:t>Мальдивы</a:t>
            </a:r>
            <a:endParaRPr lang="ru-RU" sz="2400" dirty="0"/>
          </a:p>
          <a:p>
            <a:pPr marL="88900" indent="358775">
              <a:buFont typeface="Wingdings" pitchFamily="2" charset="2"/>
              <a:buChar char="Ø"/>
            </a:pPr>
            <a:r>
              <a:rPr lang="ru-RU" sz="2400" dirty="0"/>
              <a:t>ОАЭ</a:t>
            </a:r>
          </a:p>
          <a:p>
            <a:pPr marL="88900" indent="358775">
              <a:buFont typeface="Wingdings" pitchFamily="2" charset="2"/>
              <a:buChar char="Ø"/>
            </a:pPr>
            <a:r>
              <a:rPr lang="ru-RU" sz="2400" dirty="0"/>
              <a:t>Танзания</a:t>
            </a:r>
          </a:p>
          <a:p>
            <a:pPr marL="88900" indent="358775">
              <a:buFont typeface="Wingdings" pitchFamily="2" charset="2"/>
              <a:buChar char="Ø"/>
            </a:pPr>
            <a:r>
              <a:rPr lang="ru-RU" sz="2400" dirty="0"/>
              <a:t>Турция</a:t>
            </a:r>
          </a:p>
          <a:p>
            <a:pPr marL="88900" indent="358775">
              <a:buFont typeface="Wingdings" pitchFamily="2" charset="2"/>
              <a:buChar char="Ø"/>
            </a:pPr>
            <a:r>
              <a:rPr lang="ru-RU" sz="2400" dirty="0"/>
              <a:t>Великобритания</a:t>
            </a:r>
          </a:p>
          <a:p>
            <a:pPr marL="88900" indent="358775">
              <a:buFont typeface="Wingdings" pitchFamily="2" charset="2"/>
              <a:buChar char="Ø"/>
            </a:pPr>
            <a:r>
              <a:rPr lang="ru-RU" sz="2400" dirty="0"/>
              <a:t>Швейцария</a:t>
            </a:r>
          </a:p>
          <a:p>
            <a:pPr marL="88900" indent="358775">
              <a:buFont typeface="Wingdings" pitchFamily="2" charset="2"/>
              <a:buChar char="Ø"/>
            </a:pPr>
            <a:r>
              <a:rPr lang="ru-RU" sz="2400" dirty="0"/>
              <a:t>Беларусь</a:t>
            </a:r>
          </a:p>
          <a:p>
            <a:pPr marL="88900" indent="358775">
              <a:buFont typeface="Wingdings" pitchFamily="2" charset="2"/>
              <a:buChar char="Ø"/>
            </a:pPr>
            <a:r>
              <a:rPr lang="ru-RU" sz="2400" dirty="0"/>
              <a:t>Казахстан</a:t>
            </a:r>
          </a:p>
          <a:p>
            <a:pPr marL="88900" indent="358775">
              <a:buFont typeface="Wingdings" pitchFamily="2" charset="2"/>
              <a:buChar char="Ø"/>
            </a:pPr>
            <a:r>
              <a:rPr lang="ru-RU" sz="2400" dirty="0"/>
              <a:t>Кыргызстан</a:t>
            </a:r>
          </a:p>
          <a:p>
            <a:pPr marL="88900" indent="358775">
              <a:buFont typeface="Wingdings" pitchFamily="2" charset="2"/>
              <a:buChar char="Ø"/>
            </a:pPr>
            <a:r>
              <a:rPr lang="ru-RU" sz="2400" dirty="0"/>
              <a:t>Южная </a:t>
            </a:r>
            <a:r>
              <a:rPr lang="ru-RU" sz="2400" dirty="0" smtClean="0"/>
              <a:t>Корея</a:t>
            </a:r>
          </a:p>
          <a:p>
            <a:pPr marL="88900" indent="358775">
              <a:buFont typeface="Wingdings" pitchFamily="2" charset="2"/>
              <a:buChar char="Ø"/>
            </a:pPr>
            <a:r>
              <a:rPr lang="ru-RU" sz="2400" dirty="0" err="1" smtClean="0"/>
              <a:t>Сейшелы</a:t>
            </a:r>
            <a:endParaRPr lang="ru-RU" sz="2400" dirty="0" smtClean="0"/>
          </a:p>
          <a:p>
            <a:pPr marL="88900" indent="358775">
              <a:buFont typeface="Wingdings" pitchFamily="2" charset="2"/>
              <a:buChar char="Ø"/>
            </a:pPr>
            <a:r>
              <a:rPr lang="ru-RU" sz="2400" dirty="0" smtClean="0"/>
              <a:t>Эфиопия</a:t>
            </a:r>
          </a:p>
          <a:p>
            <a:pPr marL="88900" indent="358775">
              <a:buFont typeface="Wingdings" pitchFamily="2" charset="2"/>
              <a:buChar char="Ø"/>
            </a:pPr>
            <a:r>
              <a:rPr lang="ru-RU" sz="2400" dirty="0" smtClean="0"/>
              <a:t>Сербия</a:t>
            </a:r>
          </a:p>
          <a:p>
            <a:pPr marL="88900" indent="358775">
              <a:buFont typeface="Wingdings" pitchFamily="2" charset="2"/>
              <a:buChar char="Ø"/>
            </a:pPr>
            <a:r>
              <a:rPr lang="ru-RU" sz="2400" dirty="0" smtClean="0"/>
              <a:t>Куба</a:t>
            </a:r>
          </a:p>
          <a:p>
            <a:pPr marL="88900" indent="358775">
              <a:buFont typeface="Wingdings" pitchFamily="2" charset="2"/>
              <a:buChar char="Ø"/>
            </a:pPr>
            <a:r>
              <a:rPr lang="ru-RU" sz="2400" dirty="0" smtClean="0"/>
              <a:t>Япония</a:t>
            </a:r>
            <a:endParaRPr lang="ru-RU" sz="2400" dirty="0"/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0" y="1796819"/>
            <a:ext cx="5568619" cy="388411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79976" y="9807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Возобновлено международное сообщение Российской Федерации со следующими странами: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6421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2C37668E-E0F2-4F45-B263-F6ABB4E1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682382" y="103139"/>
            <a:ext cx="573617" cy="365125"/>
          </a:xfrm>
        </p:spPr>
        <p:txBody>
          <a:bodyPr/>
          <a:lstStyle/>
          <a:p>
            <a:fld id="{463A0764-DB96-4EEC-8426-27DBD353AB51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961A26A-CE91-4F46-82CB-06A42BB3F1FC}"/>
              </a:ext>
            </a:extLst>
          </p:cNvPr>
          <p:cNvSpPr/>
          <p:nvPr/>
        </p:nvSpPr>
        <p:spPr>
          <a:xfrm>
            <a:off x="1775520" y="188641"/>
            <a:ext cx="10225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/>
              <a:t>ФБУН «Санкт-Петербургский НИИ эпидемиологии и микробиологии им. Пастера»</a:t>
            </a:r>
          </a:p>
          <a:p>
            <a:pPr algn="r"/>
            <a:r>
              <a:rPr lang="ru-RU" sz="1600" b="1" dirty="0"/>
              <a:t>ФБУН «Московский НИИ эпидемиологии и микробиологии им. </a:t>
            </a:r>
            <a:r>
              <a:rPr lang="ru-RU" sz="1600" b="1" dirty="0" err="1"/>
              <a:t>Г.Н.Габричевского</a:t>
            </a:r>
            <a:r>
              <a:rPr lang="ru-RU" sz="1600" b="1" dirty="0"/>
              <a:t>»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EED0634-1EAF-8142-ADD2-77752D97ECFC}"/>
              </a:ext>
            </a:extLst>
          </p:cNvPr>
          <p:cNvSpPr/>
          <p:nvPr/>
        </p:nvSpPr>
        <p:spPr>
          <a:xfrm>
            <a:off x="143339" y="836713"/>
            <a:ext cx="122893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Оценка популяционного 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иммунитета к вирусу 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</a:rPr>
              <a:t>SARS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</a:rPr>
              <a:t>CoV-2 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у населения Российской Федерации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I</a:t>
            </a:r>
            <a:r>
              <a:rPr lang="ru-RU" sz="2400" b="1" u="sng" dirty="0" smtClean="0">
                <a:solidFill>
                  <a:srgbClr val="FF0000"/>
                </a:solidFill>
              </a:rPr>
              <a:t> этап</a:t>
            </a:r>
            <a:r>
              <a:rPr lang="en-US" sz="2400" b="1" u="sng" dirty="0" smtClean="0">
                <a:solidFill>
                  <a:srgbClr val="FF0000"/>
                </a:solidFill>
              </a:rPr>
              <a:t> (</a:t>
            </a:r>
            <a:r>
              <a:rPr lang="ru-RU" sz="2400" b="1" u="sng" dirty="0" smtClean="0">
                <a:solidFill>
                  <a:srgbClr val="FF0000"/>
                </a:solidFill>
              </a:rPr>
              <a:t>июнь-август)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Группа 5">
            <a:extLst>
              <a:ext uri="{FF2B5EF4-FFF2-40B4-BE49-F238E27FC236}">
                <a16:creationId xmlns:a16="http://schemas.microsoft.com/office/drawing/2014/main" xmlns="" id="{49EC58BB-F6EC-584B-AD79-FD1B9E109602}"/>
              </a:ext>
            </a:extLst>
          </p:cNvPr>
          <p:cNvGrpSpPr/>
          <p:nvPr/>
        </p:nvGrpSpPr>
        <p:grpSpPr>
          <a:xfrm>
            <a:off x="335361" y="1844824"/>
            <a:ext cx="2880319" cy="1185705"/>
            <a:chOff x="607564" y="1064259"/>
            <a:chExt cx="2591841" cy="84827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3F2886-09A0-5142-BEF0-CBCD4E3D3B48}"/>
                </a:ext>
              </a:extLst>
            </p:cNvPr>
            <p:cNvSpPr/>
            <p:nvPr/>
          </p:nvSpPr>
          <p:spPr>
            <a:xfrm>
              <a:off x="1600429" y="1476385"/>
              <a:ext cx="1598976" cy="286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2060"/>
                  </a:solidFill>
                </a:rPr>
                <a:t>субъектов</a:t>
              </a:r>
              <a:endParaRPr lang="ru-RU" sz="2000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F81384B-6AA1-DE4A-AC73-69772A9EA300}"/>
                </a:ext>
              </a:extLst>
            </p:cNvPr>
            <p:cNvSpPr txBox="1"/>
            <p:nvPr/>
          </p:nvSpPr>
          <p:spPr>
            <a:xfrm>
              <a:off x="607565" y="1370869"/>
              <a:ext cx="1052322" cy="54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4800" b="1" spc="-100" dirty="0">
                  <a:solidFill>
                    <a:srgbClr val="192A56"/>
                  </a:solidFill>
                </a:rPr>
                <a:t>26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5C28BF33-0D6D-C747-807C-ED3BEDC13077}"/>
                </a:ext>
              </a:extLst>
            </p:cNvPr>
            <p:cNvSpPr/>
            <p:nvPr/>
          </p:nvSpPr>
          <p:spPr>
            <a:xfrm>
              <a:off x="607564" y="1064259"/>
              <a:ext cx="2260741" cy="330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823422"/>
                  </a:solidFill>
                </a:rPr>
                <a:t>Участвовало</a:t>
              </a:r>
              <a:endParaRPr lang="ru-RU" sz="2400" b="1" dirty="0">
                <a:solidFill>
                  <a:srgbClr val="823422"/>
                </a:solidFill>
              </a:endParaRPr>
            </a:p>
          </p:txBody>
        </p:sp>
      </p:grpSp>
      <p:grpSp>
        <p:nvGrpSpPr>
          <p:cNvPr id="6" name="Группа 19">
            <a:extLst>
              <a:ext uri="{FF2B5EF4-FFF2-40B4-BE49-F238E27FC236}">
                <a16:creationId xmlns:a16="http://schemas.microsoft.com/office/drawing/2014/main" xmlns="" id="{94DBEAF5-238E-A649-A568-8C50842DE42B}"/>
              </a:ext>
            </a:extLst>
          </p:cNvPr>
          <p:cNvGrpSpPr/>
          <p:nvPr/>
        </p:nvGrpSpPr>
        <p:grpSpPr>
          <a:xfrm>
            <a:off x="431371" y="2996952"/>
            <a:ext cx="3264361" cy="1373002"/>
            <a:chOff x="607565" y="961227"/>
            <a:chExt cx="3303143" cy="137300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38E24B33-D67A-B142-B3A6-86AA91F713E1}"/>
                </a:ext>
              </a:extLst>
            </p:cNvPr>
            <p:cNvSpPr/>
            <p:nvPr/>
          </p:nvSpPr>
          <p:spPr>
            <a:xfrm>
              <a:off x="1265469" y="1903342"/>
              <a:ext cx="16022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>
                  <a:solidFill>
                    <a:srgbClr val="002060"/>
                  </a:solidFill>
                </a:rPr>
                <a:t>человек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1F4424E-F7FB-5C4B-96BC-6FD92353C4DD}"/>
                </a:ext>
              </a:extLst>
            </p:cNvPr>
            <p:cNvSpPr txBox="1"/>
            <p:nvPr/>
          </p:nvSpPr>
          <p:spPr>
            <a:xfrm>
              <a:off x="607565" y="1370869"/>
              <a:ext cx="320599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800" b="1" spc="-100" dirty="0">
                  <a:solidFill>
                    <a:srgbClr val="192A56"/>
                  </a:solidFill>
                </a:rPr>
                <a:t>74 </a:t>
              </a:r>
              <a:r>
                <a:rPr lang="ru-RU" sz="4800" b="1" spc="-100" dirty="0" smtClean="0">
                  <a:solidFill>
                    <a:srgbClr val="192A56"/>
                  </a:solidFill>
                </a:rPr>
                <a:t>244 </a:t>
              </a:r>
              <a:endParaRPr lang="ru-RU" sz="4800" b="1" spc="-100" dirty="0">
                <a:solidFill>
                  <a:srgbClr val="192A56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DB271454-24D0-F445-9E39-A65EEC5976EA}"/>
                </a:ext>
              </a:extLst>
            </p:cNvPr>
            <p:cNvSpPr/>
            <p:nvPr/>
          </p:nvSpPr>
          <p:spPr>
            <a:xfrm>
              <a:off x="607565" y="961227"/>
              <a:ext cx="33031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823422"/>
                  </a:solidFill>
                </a:rPr>
                <a:t>Обследовано</a:t>
              </a: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C10A6F2-5F0D-474E-A325-854B13E40128}"/>
              </a:ext>
            </a:extLst>
          </p:cNvPr>
          <p:cNvSpPr/>
          <p:nvPr/>
        </p:nvSpPr>
        <p:spPr>
          <a:xfrm>
            <a:off x="3887754" y="2204865"/>
            <a:ext cx="81609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Диапазон </a:t>
            </a:r>
            <a:r>
              <a:rPr lang="ru-RU" dirty="0" err="1"/>
              <a:t>серопревалентности</a:t>
            </a:r>
            <a:r>
              <a:rPr lang="ru-RU" dirty="0"/>
              <a:t> </a:t>
            </a:r>
            <a:r>
              <a:rPr lang="ru-RU" b="1" dirty="0"/>
              <a:t>6</a:t>
            </a:r>
            <a:r>
              <a:rPr lang="en-US" b="1" dirty="0" smtClean="0"/>
              <a:t>,</a:t>
            </a:r>
            <a:r>
              <a:rPr lang="ru-RU" b="1" dirty="0" smtClean="0"/>
              <a:t>0% </a:t>
            </a:r>
            <a:r>
              <a:rPr lang="ru-RU" b="1" dirty="0"/>
              <a:t>– </a:t>
            </a:r>
            <a:r>
              <a:rPr lang="ru-RU" b="1" dirty="0" smtClean="0"/>
              <a:t>50,</a:t>
            </a:r>
            <a:r>
              <a:rPr lang="ru-RU" b="1" dirty="0"/>
              <a:t>2</a:t>
            </a:r>
            <a:r>
              <a:rPr lang="ru-RU" b="1" dirty="0" smtClean="0"/>
              <a:t>%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Максимальные </a:t>
            </a:r>
            <a:r>
              <a:rPr lang="ru-RU" b="1" dirty="0"/>
              <a:t>(до 71%) </a:t>
            </a:r>
            <a:r>
              <a:rPr lang="ru-RU" dirty="0"/>
              <a:t>показатели коллективного иммунитета установлены у детей дошкольного и раннего школьного возраста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социально-профессиональной структуре наибольший уровень </a:t>
            </a:r>
            <a:r>
              <a:rPr lang="ru-RU" dirty="0" err="1"/>
              <a:t>серопревалентности</a:t>
            </a:r>
            <a:r>
              <a:rPr lang="ru-RU" dirty="0"/>
              <a:t> среди работников здравоохранения </a:t>
            </a:r>
            <a:r>
              <a:rPr lang="ru-RU" b="1" dirty="0"/>
              <a:t>(до 47,9%) </a:t>
            </a:r>
            <a:r>
              <a:rPr lang="ru-RU" dirty="0"/>
              <a:t>и образования </a:t>
            </a:r>
            <a:r>
              <a:rPr lang="ru-RU" b="1" dirty="0"/>
              <a:t>(до 42%)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4FEE8B8-A0AA-3647-B6F6-997CC3D20010}"/>
              </a:ext>
            </a:extLst>
          </p:cNvPr>
          <p:cNvSpPr/>
          <p:nvPr/>
        </p:nvSpPr>
        <p:spPr>
          <a:xfrm>
            <a:off x="5135894" y="1772817"/>
            <a:ext cx="5283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823422"/>
                </a:solidFill>
              </a:rPr>
              <a:t>Основные результаты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6918C69-F899-B641-A7C6-8C0B094ABC4C}"/>
              </a:ext>
            </a:extLst>
          </p:cNvPr>
          <p:cNvSpPr/>
          <p:nvPr/>
        </p:nvSpPr>
        <p:spPr>
          <a:xfrm>
            <a:off x="335360" y="4653136"/>
            <a:ext cx="355239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ru-RU" b="1" u="sng" dirty="0">
                <a:solidFill>
                  <a:srgbClr val="192A56"/>
                </a:solidFill>
              </a:rPr>
              <a:t>Уровень более 30%: </a:t>
            </a:r>
            <a:r>
              <a:rPr lang="ru-RU" b="1" dirty="0">
                <a:solidFill>
                  <a:srgbClr val="192A56"/>
                </a:solidFill>
              </a:rPr>
              <a:t>Республика Татарстан, Калининградская, Амурская, Мурманская области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5A1974C-0B9C-5A42-8352-D30A6AFAE5E4}"/>
              </a:ext>
            </a:extLst>
          </p:cNvPr>
          <p:cNvSpPr/>
          <p:nvPr/>
        </p:nvSpPr>
        <p:spPr>
          <a:xfrm>
            <a:off x="8016213" y="4653137"/>
            <a:ext cx="388775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ru-RU" b="1" u="sng" dirty="0">
                <a:solidFill>
                  <a:srgbClr val="860000"/>
                </a:solidFill>
              </a:rPr>
              <a:t>Уровень менее 10%: </a:t>
            </a:r>
            <a:r>
              <a:rPr lang="ru-RU" b="1" dirty="0" smtClean="0">
                <a:solidFill>
                  <a:srgbClr val="860000"/>
                </a:solidFill>
              </a:rPr>
              <a:t>Республика </a:t>
            </a:r>
            <a:r>
              <a:rPr lang="ru-RU" b="1" dirty="0">
                <a:solidFill>
                  <a:srgbClr val="860000"/>
                </a:solidFill>
              </a:rPr>
              <a:t>Крым, Краснодарский и Ставропольский края, Белгородская, Иркутская, Нижегородская и Новосибирская области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DBC5687-B2EC-8F4C-B63A-3825A38CCCC4}"/>
              </a:ext>
            </a:extLst>
          </p:cNvPr>
          <p:cNvSpPr/>
          <p:nvPr/>
        </p:nvSpPr>
        <p:spPr>
          <a:xfrm>
            <a:off x="3983765" y="4653136"/>
            <a:ext cx="3840427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92075" lvl="1"/>
            <a:r>
              <a:rPr lang="ru-RU" b="1" u="sng" dirty="0">
                <a:solidFill>
                  <a:sysClr val="windowText" lastClr="000000"/>
                </a:solidFill>
              </a:rPr>
              <a:t>Уровень более 20%: </a:t>
            </a:r>
          </a:p>
          <a:p>
            <a:pPr marL="92075" lvl="1"/>
            <a:r>
              <a:rPr lang="ru-RU" b="1" dirty="0">
                <a:solidFill>
                  <a:sysClr val="windowText" lastClr="000000"/>
                </a:solidFill>
              </a:rPr>
              <a:t>Москва, Санкт-Петербург, Астраханская, Московская, Ленинградская, и Тюменская области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xmlns="" id="{2C37668E-E0F2-4F45-B263-F6ABB4E1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682382" y="103139"/>
            <a:ext cx="573617" cy="365125"/>
          </a:xfrm>
        </p:spPr>
        <p:txBody>
          <a:bodyPr/>
          <a:lstStyle/>
          <a:p>
            <a:fld id="{463A0764-DB96-4EEC-8426-27DBD353AB51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EED0634-1EAF-8142-ADD2-77752D97ECFC}"/>
              </a:ext>
            </a:extLst>
          </p:cNvPr>
          <p:cNvSpPr/>
          <p:nvPr/>
        </p:nvSpPr>
        <p:spPr>
          <a:xfrm>
            <a:off x="0" y="1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Оценка популяционного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иммунитета к вирусу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SARS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CoV-2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у населения Российской Федерации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II</a:t>
            </a:r>
            <a:r>
              <a:rPr lang="ru-RU" sz="2400" b="1" u="sng" dirty="0" smtClean="0">
                <a:solidFill>
                  <a:srgbClr val="FF0000"/>
                </a:solidFill>
              </a:rPr>
              <a:t> этап</a:t>
            </a:r>
            <a:r>
              <a:rPr lang="en-US" sz="2400" b="1" u="sng" dirty="0" smtClean="0">
                <a:solidFill>
                  <a:srgbClr val="FF0000"/>
                </a:solidFill>
              </a:rPr>
              <a:t> (</a:t>
            </a:r>
            <a:r>
              <a:rPr lang="ru-RU" sz="2400" b="1" u="sng" dirty="0" smtClean="0">
                <a:solidFill>
                  <a:srgbClr val="FF0000"/>
                </a:solidFill>
              </a:rPr>
              <a:t>сентябрь-октябрь)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Группа 5">
            <a:extLst>
              <a:ext uri="{FF2B5EF4-FFF2-40B4-BE49-F238E27FC236}">
                <a16:creationId xmlns:a16="http://schemas.microsoft.com/office/drawing/2014/main" xmlns="" id="{49EC58BB-F6EC-584B-AD79-FD1B9E109602}"/>
              </a:ext>
            </a:extLst>
          </p:cNvPr>
          <p:cNvGrpSpPr/>
          <p:nvPr/>
        </p:nvGrpSpPr>
        <p:grpSpPr>
          <a:xfrm>
            <a:off x="335360" y="1052736"/>
            <a:ext cx="3456936" cy="1111068"/>
            <a:chOff x="607565" y="961227"/>
            <a:chExt cx="2592702" cy="1285932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3F2886-09A0-5142-BEF0-CBCD4E3D3B48}"/>
                </a:ext>
              </a:extLst>
            </p:cNvPr>
            <p:cNvSpPr/>
            <p:nvPr/>
          </p:nvSpPr>
          <p:spPr>
            <a:xfrm>
              <a:off x="1687685" y="1544613"/>
              <a:ext cx="1512582" cy="463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2060"/>
                  </a:solidFill>
                </a:rPr>
                <a:t>субъектов</a:t>
              </a:r>
              <a:endParaRPr lang="ru-RU" sz="2000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F81384B-6AA1-DE4A-AC73-69772A9EA300}"/>
                </a:ext>
              </a:extLst>
            </p:cNvPr>
            <p:cNvSpPr txBox="1"/>
            <p:nvPr/>
          </p:nvSpPr>
          <p:spPr>
            <a:xfrm>
              <a:off x="607565" y="1370869"/>
              <a:ext cx="1052322" cy="87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4800" b="1" spc="-100" dirty="0">
                  <a:solidFill>
                    <a:srgbClr val="192A56"/>
                  </a:solidFill>
                </a:rPr>
                <a:t>26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5C28BF33-0D6D-C747-807C-ED3BEDC13077}"/>
                </a:ext>
              </a:extLst>
            </p:cNvPr>
            <p:cNvSpPr/>
            <p:nvPr/>
          </p:nvSpPr>
          <p:spPr>
            <a:xfrm>
              <a:off x="607565" y="961227"/>
              <a:ext cx="2260742" cy="534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823422"/>
                  </a:solidFill>
                </a:rPr>
                <a:t>Участвовало</a:t>
              </a:r>
              <a:endParaRPr lang="ru-RU" sz="2400" b="1" dirty="0">
                <a:solidFill>
                  <a:srgbClr val="823422"/>
                </a:solidFill>
              </a:endParaRPr>
            </a:p>
          </p:txBody>
        </p:sp>
      </p:grpSp>
      <p:grpSp>
        <p:nvGrpSpPr>
          <p:cNvPr id="4" name="Группа 19">
            <a:extLst>
              <a:ext uri="{FF2B5EF4-FFF2-40B4-BE49-F238E27FC236}">
                <a16:creationId xmlns:a16="http://schemas.microsoft.com/office/drawing/2014/main" xmlns="" id="{94DBEAF5-238E-A649-A568-8C50842DE42B}"/>
              </a:ext>
            </a:extLst>
          </p:cNvPr>
          <p:cNvGrpSpPr/>
          <p:nvPr/>
        </p:nvGrpSpPr>
        <p:grpSpPr>
          <a:xfrm>
            <a:off x="143340" y="1988841"/>
            <a:ext cx="3315048" cy="1317091"/>
            <a:chOff x="607564" y="1017138"/>
            <a:chExt cx="3515670" cy="131709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38E24B33-D67A-B142-B3A6-86AA91F713E1}"/>
                </a:ext>
              </a:extLst>
            </p:cNvPr>
            <p:cNvSpPr/>
            <p:nvPr/>
          </p:nvSpPr>
          <p:spPr>
            <a:xfrm>
              <a:off x="1265469" y="1903342"/>
              <a:ext cx="220197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>
                  <a:solidFill>
                    <a:srgbClr val="002060"/>
                  </a:solidFill>
                </a:rPr>
                <a:t>человек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1F4424E-F7FB-5C4B-96BC-6FD92353C4DD}"/>
                </a:ext>
              </a:extLst>
            </p:cNvPr>
            <p:cNvSpPr txBox="1"/>
            <p:nvPr/>
          </p:nvSpPr>
          <p:spPr>
            <a:xfrm>
              <a:off x="607564" y="1370869"/>
              <a:ext cx="264734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4800" b="1" spc="-100" dirty="0" smtClean="0">
                  <a:solidFill>
                    <a:srgbClr val="192A56"/>
                  </a:solidFill>
                </a:rPr>
                <a:t>50 055</a:t>
              </a:r>
              <a:endParaRPr lang="ru-RU" sz="4800" b="1" spc="-100" dirty="0">
                <a:solidFill>
                  <a:srgbClr val="192A56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DB271454-24D0-F445-9E39-A65EEC5976EA}"/>
                </a:ext>
              </a:extLst>
            </p:cNvPr>
            <p:cNvSpPr/>
            <p:nvPr/>
          </p:nvSpPr>
          <p:spPr>
            <a:xfrm>
              <a:off x="820091" y="1017138"/>
              <a:ext cx="33031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823422"/>
                  </a:solidFill>
                </a:rPr>
                <a:t>Обследовано</a:t>
              </a: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C10A6F2-5F0D-474E-A325-854B13E40128}"/>
              </a:ext>
            </a:extLst>
          </p:cNvPr>
          <p:cNvSpPr/>
          <p:nvPr/>
        </p:nvSpPr>
        <p:spPr>
          <a:xfrm>
            <a:off x="3887755" y="1700809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Диапазон </a:t>
            </a:r>
            <a:r>
              <a:rPr lang="ru-RU" dirty="0" err="1"/>
              <a:t>серопревалентности</a:t>
            </a:r>
            <a:r>
              <a:rPr lang="ru-RU" dirty="0"/>
              <a:t> </a:t>
            </a:r>
            <a:r>
              <a:rPr lang="en-US" b="1" dirty="0" smtClean="0"/>
              <a:t>5,1</a:t>
            </a:r>
            <a:r>
              <a:rPr lang="ru-RU" b="1" dirty="0" smtClean="0"/>
              <a:t>% </a:t>
            </a:r>
            <a:r>
              <a:rPr lang="ru-RU" b="1" dirty="0"/>
              <a:t>– </a:t>
            </a:r>
            <a:r>
              <a:rPr lang="en-US" b="1" dirty="0" smtClean="0"/>
              <a:t>65</a:t>
            </a:r>
            <a:r>
              <a:rPr lang="ru-RU" b="1" dirty="0" smtClean="0"/>
              <a:t>,</a:t>
            </a:r>
            <a:r>
              <a:rPr lang="en-US" b="1" dirty="0" smtClean="0"/>
              <a:t>3</a:t>
            </a:r>
            <a:r>
              <a:rPr lang="ru-RU" b="1" dirty="0" smtClean="0"/>
              <a:t>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16 регионах зафиксирован рост иммунной прослойки в 1,5-2 раза, в 6 регионах уровень не изменился, а в 4 – снизился.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4FEE8B8-A0AA-3647-B6F6-997CC3D20010}"/>
              </a:ext>
            </a:extLst>
          </p:cNvPr>
          <p:cNvSpPr/>
          <p:nvPr/>
        </p:nvSpPr>
        <p:spPr>
          <a:xfrm>
            <a:off x="4175787" y="1124745"/>
            <a:ext cx="5283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823422"/>
                </a:solidFill>
              </a:rPr>
              <a:t>Основные результаты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6918C69-F899-B641-A7C6-8C0B094ABC4C}"/>
              </a:ext>
            </a:extLst>
          </p:cNvPr>
          <p:cNvSpPr/>
          <p:nvPr/>
        </p:nvSpPr>
        <p:spPr>
          <a:xfrm>
            <a:off x="126472" y="3299181"/>
            <a:ext cx="289718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90488" lvl="1"/>
            <a:r>
              <a:rPr lang="ru-RU" sz="1600" u="sng" dirty="0">
                <a:solidFill>
                  <a:srgbClr val="192A56"/>
                </a:solidFill>
              </a:rPr>
              <a:t>Уровень более </a:t>
            </a:r>
            <a:r>
              <a:rPr lang="ru-RU" sz="1600" u="sng" dirty="0" smtClean="0">
                <a:solidFill>
                  <a:srgbClr val="192A56"/>
                </a:solidFill>
              </a:rPr>
              <a:t>50%:</a:t>
            </a:r>
            <a:r>
              <a:rPr lang="ru-RU" sz="1600" dirty="0" smtClean="0">
                <a:solidFill>
                  <a:srgbClr val="192A56"/>
                </a:solidFill>
              </a:rPr>
              <a:t> </a:t>
            </a:r>
            <a:r>
              <a:rPr lang="ru-RU" sz="1600" dirty="0" smtClean="0"/>
              <a:t>Астраханская </a:t>
            </a:r>
            <a:r>
              <a:rPr lang="ru-RU" sz="1600" dirty="0"/>
              <a:t>область (51,6%). </a:t>
            </a:r>
            <a:endParaRPr lang="ru-RU" sz="1600" dirty="0">
              <a:solidFill>
                <a:srgbClr val="192A56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5A1974C-0B9C-5A42-8352-D30A6AFAE5E4}"/>
              </a:ext>
            </a:extLst>
          </p:cNvPr>
          <p:cNvSpPr/>
          <p:nvPr/>
        </p:nvSpPr>
        <p:spPr>
          <a:xfrm>
            <a:off x="8400256" y="3284984"/>
            <a:ext cx="355239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Уровень менее 10</a:t>
            </a:r>
            <a:r>
              <a:rPr lang="ru-RU" sz="1600" dirty="0" smtClean="0"/>
              <a:t>%: </a:t>
            </a:r>
          </a:p>
          <a:p>
            <a:pPr algn="just"/>
            <a:r>
              <a:rPr lang="ru-RU" sz="1600" dirty="0" smtClean="0"/>
              <a:t>Краснодарский </a:t>
            </a:r>
            <a:r>
              <a:rPr lang="ru-RU" sz="1600" dirty="0"/>
              <a:t>край (5,1%) и Тюменская область (9,5%).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DBC5687-B2EC-8F4C-B63A-3825A38CCCC4}"/>
              </a:ext>
            </a:extLst>
          </p:cNvPr>
          <p:cNvSpPr/>
          <p:nvPr/>
        </p:nvSpPr>
        <p:spPr>
          <a:xfrm>
            <a:off x="3119669" y="3284984"/>
            <a:ext cx="518457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u="sng" dirty="0"/>
              <a:t>У</a:t>
            </a:r>
            <a:r>
              <a:rPr lang="ru-RU" sz="1600" u="sng" dirty="0" smtClean="0"/>
              <a:t>ровень </a:t>
            </a:r>
            <a:r>
              <a:rPr lang="ru-RU" sz="1600" u="sng" dirty="0"/>
              <a:t>(40-46</a:t>
            </a:r>
            <a:r>
              <a:rPr lang="ru-RU" sz="1600" u="sng" dirty="0" smtClean="0"/>
              <a:t>%)</a:t>
            </a:r>
            <a:r>
              <a:rPr lang="ru-RU" sz="1600" dirty="0" smtClean="0"/>
              <a:t>: Москва,</a:t>
            </a:r>
          </a:p>
          <a:p>
            <a:pPr algn="just"/>
            <a:r>
              <a:rPr lang="ru-RU" sz="1600" dirty="0" smtClean="0"/>
              <a:t>Московская и Ленинградская области,</a:t>
            </a:r>
          </a:p>
          <a:p>
            <a:pPr algn="just"/>
            <a:r>
              <a:rPr lang="ru-RU" sz="1600" dirty="0" smtClean="0"/>
              <a:t>Ставропольский </a:t>
            </a:r>
            <a:r>
              <a:rPr lang="ru-RU" sz="1600" dirty="0"/>
              <a:t>край и Республика Татарстан.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11691" y="4293096"/>
            <a:ext cx="629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III</a:t>
            </a:r>
            <a:r>
              <a:rPr lang="ru-RU" sz="2000" b="1" u="sng" dirty="0" smtClean="0">
                <a:solidFill>
                  <a:srgbClr val="FF0000"/>
                </a:solidFill>
              </a:rPr>
              <a:t> этап</a:t>
            </a:r>
            <a:r>
              <a:rPr lang="en-US" sz="2000" b="1" u="sng" dirty="0" smtClean="0">
                <a:solidFill>
                  <a:srgbClr val="FF0000"/>
                </a:solidFill>
              </a:rPr>
              <a:t> (</a:t>
            </a:r>
            <a:r>
              <a:rPr lang="ru-RU" sz="2000" b="1" u="sng" dirty="0" smtClean="0">
                <a:solidFill>
                  <a:srgbClr val="FF0000"/>
                </a:solidFill>
              </a:rPr>
              <a:t>декабрь 2020-январь 2021)</a:t>
            </a:r>
            <a:endParaRPr lang="ru-RU" sz="200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A46DFA1-FBE6-8941-AB51-A6E3B90E884D}"/>
              </a:ext>
            </a:extLst>
          </p:cNvPr>
          <p:cNvCxnSpPr/>
          <p:nvPr/>
        </p:nvCxnSpPr>
        <p:spPr>
          <a:xfrm>
            <a:off x="167218" y="4288299"/>
            <a:ext cx="15362767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0">
            <a:extLst>
              <a:ext uri="{FF2B5EF4-FFF2-40B4-BE49-F238E27FC236}">
                <a16:creationId xmlns:a16="http://schemas.microsoft.com/office/drawing/2014/main" xmlns="" id="{49EC58BB-F6EC-584B-AD79-FD1B9E109602}"/>
              </a:ext>
            </a:extLst>
          </p:cNvPr>
          <p:cNvGrpSpPr/>
          <p:nvPr/>
        </p:nvGrpSpPr>
        <p:grpSpPr>
          <a:xfrm>
            <a:off x="335361" y="4725144"/>
            <a:ext cx="3490460" cy="1531738"/>
            <a:chOff x="607565" y="961227"/>
            <a:chExt cx="2617845" cy="1118391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0A3F2886-09A0-5142-BEF0-CBCD4E3D3B48}"/>
                </a:ext>
              </a:extLst>
            </p:cNvPr>
            <p:cNvSpPr/>
            <p:nvPr/>
          </p:nvSpPr>
          <p:spPr>
            <a:xfrm>
              <a:off x="1712828" y="1609656"/>
              <a:ext cx="1512582" cy="292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2060"/>
                  </a:solidFill>
                </a:rPr>
                <a:t>субъектов</a:t>
              </a:r>
              <a:endParaRPr lang="ru-RU" sz="2000" dirty="0">
                <a:solidFill>
                  <a:srgbClr val="00206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F81384B-6AA1-DE4A-AC73-69772A9EA300}"/>
                </a:ext>
              </a:extLst>
            </p:cNvPr>
            <p:cNvSpPr txBox="1"/>
            <p:nvPr/>
          </p:nvSpPr>
          <p:spPr>
            <a:xfrm>
              <a:off x="607565" y="1526803"/>
              <a:ext cx="1052322" cy="55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4800" b="1" spc="-100" dirty="0">
                  <a:solidFill>
                    <a:srgbClr val="192A56"/>
                  </a:solidFill>
                </a:rPr>
                <a:t>26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5C28BF33-0D6D-C747-807C-ED3BEDC13077}"/>
                </a:ext>
              </a:extLst>
            </p:cNvPr>
            <p:cNvSpPr/>
            <p:nvPr/>
          </p:nvSpPr>
          <p:spPr>
            <a:xfrm>
              <a:off x="607565" y="961227"/>
              <a:ext cx="2260742" cy="606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823422"/>
                  </a:solidFill>
                </a:rPr>
                <a:t>Планируемый охват</a:t>
              </a:r>
            </a:p>
            <a:p>
              <a:endParaRPr lang="ru-RU" sz="2400" b="1" dirty="0">
                <a:solidFill>
                  <a:srgbClr val="823422"/>
                </a:solidFill>
              </a:endParaRPr>
            </a:p>
          </p:txBody>
        </p:sp>
      </p:grpSp>
      <p:grpSp>
        <p:nvGrpSpPr>
          <p:cNvPr id="10" name="Группа 19">
            <a:extLst>
              <a:ext uri="{FF2B5EF4-FFF2-40B4-BE49-F238E27FC236}">
                <a16:creationId xmlns:a16="http://schemas.microsoft.com/office/drawing/2014/main" xmlns="" id="{94DBEAF5-238E-A649-A568-8C50842DE42B}"/>
              </a:ext>
            </a:extLst>
          </p:cNvPr>
          <p:cNvGrpSpPr/>
          <p:nvPr/>
        </p:nvGrpSpPr>
        <p:grpSpPr>
          <a:xfrm>
            <a:off x="8592277" y="4725145"/>
            <a:ext cx="4148547" cy="1613865"/>
            <a:chOff x="607564" y="961227"/>
            <a:chExt cx="2593426" cy="1285271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38E24B33-D67A-B142-B3A6-86AA91F713E1}"/>
                </a:ext>
              </a:extLst>
            </p:cNvPr>
            <p:cNvSpPr/>
            <p:nvPr/>
          </p:nvSpPr>
          <p:spPr>
            <a:xfrm>
              <a:off x="1265469" y="1903342"/>
              <a:ext cx="1602296" cy="343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>
                  <a:solidFill>
                    <a:srgbClr val="002060"/>
                  </a:solidFill>
                </a:rPr>
                <a:t>человек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1F4424E-F7FB-5C4B-96BC-6FD92353C4DD}"/>
                </a:ext>
              </a:extLst>
            </p:cNvPr>
            <p:cNvSpPr txBox="1"/>
            <p:nvPr/>
          </p:nvSpPr>
          <p:spPr>
            <a:xfrm>
              <a:off x="607564" y="1540186"/>
              <a:ext cx="1972307" cy="602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4800" b="1" spc="-100" dirty="0" smtClean="0">
                  <a:solidFill>
                    <a:srgbClr val="192A56"/>
                  </a:solidFill>
                </a:rPr>
                <a:t>50</a:t>
              </a:r>
              <a:r>
                <a:rPr lang="ru-RU" sz="4800" b="1" spc="-100" dirty="0">
                  <a:solidFill>
                    <a:srgbClr val="192A56"/>
                  </a:solidFill>
                </a:rPr>
                <a:t> </a:t>
              </a:r>
              <a:r>
                <a:rPr lang="ru-RU" sz="4800" b="1" spc="-100" dirty="0" smtClean="0">
                  <a:solidFill>
                    <a:srgbClr val="192A56"/>
                  </a:solidFill>
                </a:rPr>
                <a:t>000 </a:t>
              </a:r>
              <a:endParaRPr lang="ru-RU" sz="4800" b="1" spc="-100" dirty="0">
                <a:solidFill>
                  <a:srgbClr val="192A56"/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DB271454-24D0-F445-9E39-A65EEC5976EA}"/>
                </a:ext>
              </a:extLst>
            </p:cNvPr>
            <p:cNvSpPr/>
            <p:nvPr/>
          </p:nvSpPr>
          <p:spPr>
            <a:xfrm>
              <a:off x="607566" y="961227"/>
              <a:ext cx="2593424" cy="661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823422"/>
                  </a:solidFill>
                </a:rPr>
                <a:t>Запланировано обследование</a:t>
              </a:r>
              <a:endParaRPr lang="ru-RU" sz="2400" b="1" dirty="0">
                <a:solidFill>
                  <a:srgbClr val="823422"/>
                </a:solidFill>
              </a:endParaRPr>
            </a:p>
          </p:txBody>
        </p:sp>
      </p:grpSp>
      <p:grpSp>
        <p:nvGrpSpPr>
          <p:cNvPr id="21" name="Группа 28">
            <a:extLst>
              <a:ext uri="{FF2B5EF4-FFF2-40B4-BE49-F238E27FC236}">
                <a16:creationId xmlns:a16="http://schemas.microsoft.com/office/drawing/2014/main" xmlns="" id="{49EC58BB-F6EC-584B-AD79-FD1B9E109602}"/>
              </a:ext>
            </a:extLst>
          </p:cNvPr>
          <p:cNvGrpSpPr/>
          <p:nvPr/>
        </p:nvGrpSpPr>
        <p:grpSpPr>
          <a:xfrm>
            <a:off x="3599723" y="4725144"/>
            <a:ext cx="5747432" cy="1596294"/>
            <a:chOff x="607565" y="961227"/>
            <a:chExt cx="4310574" cy="1165526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0A3F2886-09A0-5142-BEF0-CBCD4E3D3B48}"/>
                </a:ext>
              </a:extLst>
            </p:cNvPr>
            <p:cNvSpPr/>
            <p:nvPr/>
          </p:nvSpPr>
          <p:spPr>
            <a:xfrm>
              <a:off x="1650360" y="1385172"/>
              <a:ext cx="3267779" cy="741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2060"/>
                  </a:solidFill>
                </a:rPr>
                <a:t>Субъекта РФ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</a:rPr>
                <a:t>(Санкт Петербург,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</a:rPr>
                <a:t>Ленинградская область)</a:t>
              </a:r>
              <a:endParaRPr lang="ru-RU" sz="2000" dirty="0">
                <a:solidFill>
                  <a:srgbClr val="00206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F81384B-6AA1-DE4A-AC73-69772A9EA300}"/>
                </a:ext>
              </a:extLst>
            </p:cNvPr>
            <p:cNvSpPr txBox="1"/>
            <p:nvPr/>
          </p:nvSpPr>
          <p:spPr>
            <a:xfrm>
              <a:off x="607565" y="1526803"/>
              <a:ext cx="1052322" cy="55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4800" b="1" spc="-100" dirty="0" smtClean="0">
                  <a:solidFill>
                    <a:srgbClr val="192A56"/>
                  </a:solidFill>
                </a:rPr>
                <a:t>2</a:t>
              </a:r>
              <a:endParaRPr lang="ru-RU" sz="4800" b="1" spc="-100" dirty="0">
                <a:solidFill>
                  <a:srgbClr val="192A56"/>
                </a:solidFill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5C28BF33-0D6D-C747-807C-ED3BEDC13077}"/>
                </a:ext>
              </a:extLst>
            </p:cNvPr>
            <p:cNvSpPr/>
            <p:nvPr/>
          </p:nvSpPr>
          <p:spPr>
            <a:xfrm>
              <a:off x="607565" y="961227"/>
              <a:ext cx="2260742" cy="606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823422"/>
                  </a:solidFill>
                </a:rPr>
                <a:t>Завершена работа</a:t>
              </a:r>
            </a:p>
            <a:p>
              <a:endParaRPr lang="ru-RU" sz="2400" b="1" dirty="0">
                <a:solidFill>
                  <a:srgbClr val="823422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75520" y="1772816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БЛАГОДАРЮ ЗА ВНИМАНИЕ!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2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3925" y="1124746"/>
            <a:ext cx="6556144" cy="470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85641" y="5797196"/>
            <a:ext cx="6432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Карта </a:t>
            </a:r>
            <a:r>
              <a:rPr lang="ru-RU" sz="2400" dirty="0" smtClean="0"/>
              <a:t>отмены ограничительных мер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339" y="4485118"/>
            <a:ext cx="5376597" cy="2062103"/>
          </a:xfrm>
          <a:prstGeom prst="rect">
            <a:avLst/>
          </a:prstGeom>
          <a:solidFill>
            <a:srgbClr val="339966"/>
          </a:solidFill>
        </p:spPr>
        <p:txBody>
          <a:bodyPr wrap="square">
            <a:spAutoFit/>
          </a:bodyPr>
          <a:lstStyle/>
          <a:p>
            <a:r>
              <a:rPr lang="ru-RU" sz="1600" dirty="0"/>
              <a:t>Согласно рекомендациям </a:t>
            </a:r>
            <a:r>
              <a:rPr lang="ru-RU" sz="1600" dirty="0" err="1"/>
              <a:t>Роспотребнадзора</a:t>
            </a:r>
            <a:r>
              <a:rPr lang="ru-RU" sz="1600" dirty="0"/>
              <a:t>, в регионе могут работать магазины и предприятия сферы услуг без ограничений по площади и количеству посетителей</a:t>
            </a:r>
          </a:p>
          <a:p>
            <a:r>
              <a:rPr lang="ru-RU" sz="1600" dirty="0"/>
              <a:t>Могут открыть кафе (между столиками соблюдается расстояние 1,5-2 метра или установлена перегородка), образовательные учреждения, гостиницы, а также парки и скверы при условии соблюдения посетителями социальной дистанции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339" y="2756927"/>
            <a:ext cx="5376597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1600" dirty="0"/>
              <a:t>Согласно рекомендациям </a:t>
            </a:r>
            <a:r>
              <a:rPr lang="ru-RU" sz="1600" dirty="0" err="1"/>
              <a:t>Роспотребнадзора</a:t>
            </a:r>
            <a:r>
              <a:rPr lang="ru-RU" sz="1600" dirty="0"/>
              <a:t>, в регионе могут открыть крупные магазины (до 800 м</a:t>
            </a:r>
            <a:r>
              <a:rPr lang="ru-RU" sz="1600" baseline="30000" dirty="0"/>
              <a:t>2</a:t>
            </a:r>
            <a:r>
              <a:rPr lang="ru-RU" sz="1600" dirty="0"/>
              <a:t>) и торговые точки, в том числе уличные (ограничение количества посетителей и требование отдельного входа сохраняются)</a:t>
            </a:r>
          </a:p>
          <a:p>
            <a:r>
              <a:rPr lang="ru-RU" sz="1600" dirty="0"/>
              <a:t>Могут также возобновить работу отдельные образовательные 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339" y="68628"/>
            <a:ext cx="5376597" cy="2554545"/>
          </a:xfrm>
          <a:prstGeom prst="rect">
            <a:avLst/>
          </a:prstGeom>
          <a:solidFill>
            <a:srgbClr val="FFCC99"/>
          </a:solidFill>
          <a:ln>
            <a:solidFill>
              <a:srgbClr val="FFCC66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Могут открыться предприятия сферы услуг и магазины непродовольственных товаров площадью до 400 м</a:t>
            </a:r>
            <a:r>
              <a:rPr lang="ru-RU" sz="1600" baseline="30000" dirty="0"/>
              <a:t>2</a:t>
            </a:r>
            <a:r>
              <a:rPr lang="ru-RU" sz="1600" dirty="0"/>
              <a:t> с отдельным входом. При этом количество посетителей в торговом зале должно быть не больше одного человека на 4 м</a:t>
            </a:r>
            <a:r>
              <a:rPr lang="ru-RU" sz="1600" baseline="30000" dirty="0"/>
              <a:t>2</a:t>
            </a:r>
            <a:r>
              <a:rPr lang="en-US" sz="1600" dirty="0"/>
              <a:t>. </a:t>
            </a:r>
            <a:r>
              <a:rPr lang="ru-RU" sz="1600" dirty="0"/>
              <a:t>Могут разрешить занятия спортом на открытом воздухе. При этом во время совместных занятий (не </a:t>
            </a:r>
            <a:r>
              <a:rPr lang="en-US" sz="1600" dirty="0"/>
              <a:t>&gt;2 </a:t>
            </a:r>
            <a:r>
              <a:rPr lang="ru-RU" sz="1600" dirty="0"/>
              <a:t>человек), расстояние между занимающимися должно составлять не менее 5 метров. Могут быть разрешены совместные прогулки на улице (не </a:t>
            </a:r>
            <a:r>
              <a:rPr lang="en-US" sz="1600" dirty="0"/>
              <a:t>&gt;2 </a:t>
            </a:r>
            <a:r>
              <a:rPr lang="ru-RU" sz="1600" dirty="0"/>
              <a:t>человек), без посещения мест массового пребывания.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7969" y="164638"/>
            <a:ext cx="6144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Поэтапное снятие ограничений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9724" y="2180862"/>
            <a:ext cx="2208245" cy="53354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667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регионов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3712" y="6117299"/>
            <a:ext cx="2208245" cy="53354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667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34 региона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03712" y="3909054"/>
            <a:ext cx="2208245" cy="53354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667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45 регионов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30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40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Факторы, влияющие на осеннюю динамику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COVID-19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6355-48E7-4E89-9158-24077CEFB111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03447" y="1220757"/>
            <a:ext cx="4800533" cy="10561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Формирование иммунной прослойки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80044" y="1220755"/>
            <a:ext cx="5102357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Сочетанная циркуляция вирусов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SARS-CoV-2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гриппа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 возбудителей других ОРВИ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3447" y="3621024"/>
            <a:ext cx="4800533" cy="13441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Использование вакцины для отдельных категорий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80044" y="2468895"/>
            <a:ext cx="5102357" cy="9601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Сезонные климатические факторы</a:t>
            </a:r>
          </a:p>
          <a:p>
            <a:pPr algn="ctr"/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80044" y="3572042"/>
            <a:ext cx="5102357" cy="146102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Активизация аэрогенного механизма передачи возбудителя за счет увеличения времени пребывания в закрытых помещениях в организованных коллективах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007435" y="5157192"/>
            <a:ext cx="10345149" cy="1440160"/>
          </a:xfrm>
          <a:prstGeom prst="rightArrow">
            <a:avLst>
              <a:gd name="adj1" fmla="val 100000"/>
              <a:gd name="adj2" fmla="val 33988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Во многих странах мира наблюдается  повторный подъем заболеваемости </a:t>
            </a:r>
            <a:r>
              <a:rPr lang="en-US" sz="2400" dirty="0">
                <a:solidFill>
                  <a:schemeClr val="tx1"/>
                </a:solidFill>
              </a:rPr>
              <a:t>COVID-19</a:t>
            </a:r>
            <a:r>
              <a:rPr lang="ru-RU" sz="2400" dirty="0">
                <a:solidFill>
                  <a:schemeClr val="tx1"/>
                </a:solidFill>
              </a:rPr>
              <a:t>, при этом наблюдается снижение показателя летальности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03447" y="2372885"/>
            <a:ext cx="4800533" cy="10561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Готовность медицинских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35621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8" y="3833385"/>
            <a:ext cx="4215759" cy="280594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661106"/>
              </p:ext>
            </p:extLst>
          </p:nvPr>
        </p:nvGraphicFramePr>
        <p:xfrm>
          <a:off x="-456728" y="196202"/>
          <a:ext cx="5760640" cy="2584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18.10.2011 &amp;gcy;. &amp;Scy;&amp;acy;&amp;ncy;&amp;kcy;&amp;tcy;-&amp;Pcy;&amp;iecy;&amp;tcy;&amp;iecy;&amp;rcy;&amp;bcy;&amp;ucy;&amp;rcy;&amp;gcy;, &amp;Kcy;&amp;ocy;&amp;ncy;&amp;scy;&amp;tcy;&amp;acy;&amp;ncy;&amp;tcy;&amp;icy;&amp;ncy;&amp;ocy;&amp;vcy;&amp;scy;&amp;kcy;&amp;icy;&amp;jcy; &amp;dcy;&amp;vcy;&amp;ocy;&amp;rcy;&amp;iecy;&amp;tscy; / &amp;Scy;&amp;ocy;&amp;vcy;&amp;iecy;&amp;tcy; &amp;gcy;&amp;lcy;&amp;acy;&amp;vcy; &amp;Pcy;&amp;rcy;&amp;acy;&amp;vcy;&amp;icy;&amp;tcy;&amp;iecy;&amp;lcy;&amp;softcy;&amp;scy;&amp;tcy;&amp;vcy; &amp;Scy;&amp;Ncy;&amp;Gcy; / &amp;Acy;&amp;lcy;&amp;softcy;&amp;bcy;&amp;ocy;&amp;mcy;&amp;ycy; / &amp;Kcy;&amp;acy;&amp;rcy;&amp;icy;&amp;mcy; &amp;Mcy;&amp;acy;&amp;scy;&amp;icy;&amp;mcy;&amp;ocy;&amp;vcy; / &amp;Fcy;&amp;ocy;&amp;tcy;&amp;ocy; ON.KZ / &amp;Scy;&amp;ocy;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24192" y="332656"/>
            <a:ext cx="3888432" cy="263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303211"/>
            <a:ext cx="3872300" cy="2530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216" y="4086100"/>
            <a:ext cx="3456384" cy="230051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780742" y="448230"/>
            <a:ext cx="2899434" cy="2304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Координационному совету – 20 лет!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58" y="3225052"/>
            <a:ext cx="3888432" cy="258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169250"/>
            <a:ext cx="11953328" cy="9221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Обстановка по </a:t>
            </a:r>
            <a:r>
              <a:rPr lang="en-US" dirty="0" smtClean="0"/>
              <a:t>COVID-19 </a:t>
            </a:r>
            <a:r>
              <a:rPr lang="ru-RU" dirty="0" smtClean="0"/>
              <a:t>в мире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1100" y="1342557"/>
            <a:ext cx="2996952" cy="9747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Всего</a:t>
            </a:r>
          </a:p>
          <a:p>
            <a:pPr algn="ctr"/>
            <a:r>
              <a:rPr lang="ru-RU" sz="3600" b="1" dirty="0" smtClean="0"/>
              <a:t>74.2 </a:t>
            </a:r>
            <a:r>
              <a:rPr lang="ru-RU" sz="3600" b="1" dirty="0"/>
              <a:t>млн.</a:t>
            </a:r>
          </a:p>
          <a:p>
            <a:pPr algn="ctr"/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89512" y="1344347"/>
            <a:ext cx="2924944" cy="97115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Летальность </a:t>
            </a:r>
          </a:p>
          <a:p>
            <a:pPr algn="ctr"/>
            <a:r>
              <a:rPr lang="ru-RU" sz="3600" b="1" dirty="0" smtClean="0"/>
              <a:t>2.2 %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68208" y="1342557"/>
            <a:ext cx="2708920" cy="9693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Выздоровевших</a:t>
            </a:r>
          </a:p>
          <a:p>
            <a:pPr algn="ctr"/>
            <a:r>
              <a:rPr lang="ru-RU" sz="3600" b="1" dirty="0" smtClean="0"/>
              <a:t>42 </a:t>
            </a:r>
            <a:r>
              <a:rPr lang="ru-RU" sz="3600" b="1" dirty="0"/>
              <a:t>млн.</a:t>
            </a:r>
          </a:p>
          <a:p>
            <a:pPr algn="ctr"/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79576" y="2561324"/>
            <a:ext cx="7344816" cy="410803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9" name="Picture 2" descr="https://upload.wikimedia.org/wikipedia/commons/thumb/1/17/World_map_of_total_confirmed_COVID-19_cases_per_million_people.png/1280px-World_map_of_total_confirmed_COVID-19_cases_per_million_people.png"/>
          <p:cNvPicPr>
            <a:picLocks noChangeAspect="1" noChangeArrowheads="1"/>
          </p:cNvPicPr>
          <p:nvPr/>
        </p:nvPicPr>
        <p:blipFill>
          <a:blip r:embed="rId3" cstate="print"/>
          <a:srcRect l="5629" t="15942" r="16599" b="20290"/>
          <a:stretch>
            <a:fillRect/>
          </a:stretch>
        </p:blipFill>
        <p:spPr bwMode="auto">
          <a:xfrm>
            <a:off x="3071664" y="2924944"/>
            <a:ext cx="5968752" cy="345638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12961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Заболеваемость и летальность в наиболее пораженных странах мира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03912" y="3789040"/>
            <a:ext cx="1979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Летальность (%)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79376" y="1412776"/>
          <a:ext cx="11449272" cy="234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19336" y="3933056"/>
          <a:ext cx="117373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188640"/>
            <a:ext cx="11737304" cy="9221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Суммарные данные по странам СНГ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27448" y="1409393"/>
            <a:ext cx="2664296" cy="9510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Всего</a:t>
            </a:r>
          </a:p>
          <a:p>
            <a:pPr algn="ctr"/>
            <a:r>
              <a:rPr lang="ru-RU" sz="3600" b="1" dirty="0" smtClean="0"/>
              <a:t>4.6 </a:t>
            </a:r>
            <a:r>
              <a:rPr lang="ru-RU" sz="3600" b="1" dirty="0"/>
              <a:t>млн.</a:t>
            </a:r>
          </a:p>
          <a:p>
            <a:pPr algn="ctr"/>
            <a:r>
              <a:rPr lang="ru-RU" sz="1400" b="1" dirty="0" smtClean="0"/>
              <a:t>(4 642 978случаев</a:t>
            </a:r>
            <a:r>
              <a:rPr lang="ru-RU" sz="1400" b="1" dirty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95573" y="1409393"/>
            <a:ext cx="2664296" cy="95104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Летальность </a:t>
            </a:r>
          </a:p>
          <a:p>
            <a:pPr algn="ctr"/>
            <a:r>
              <a:rPr lang="ru-RU" sz="3600" b="1" dirty="0"/>
              <a:t>1.7 %</a:t>
            </a:r>
          </a:p>
          <a:p>
            <a:pPr algn="ctr"/>
            <a:r>
              <a:rPr lang="ru-RU" sz="1400" b="1" dirty="0" smtClean="0"/>
              <a:t>(77 486 летальных</a:t>
            </a:r>
            <a:r>
              <a:rPr lang="ru-RU" sz="1400" b="1" dirty="0"/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63699" y="1409393"/>
            <a:ext cx="2551956" cy="9124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Выздоровевших</a:t>
            </a:r>
          </a:p>
          <a:p>
            <a:pPr algn="ctr"/>
            <a:r>
              <a:rPr lang="ru-RU" sz="3600" b="1" dirty="0" smtClean="0"/>
              <a:t>3.5 </a:t>
            </a:r>
            <a:r>
              <a:rPr lang="ru-RU" sz="3600" b="1" dirty="0"/>
              <a:t>млн.</a:t>
            </a:r>
          </a:p>
          <a:p>
            <a:pPr algn="ctr"/>
            <a:r>
              <a:rPr lang="ru-RU" sz="1400" b="1" dirty="0" smtClean="0"/>
              <a:t>(3 536 342 человека)</a:t>
            </a:r>
            <a:endParaRPr lang="ru-RU" sz="1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90" y="2492898"/>
            <a:ext cx="9070975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188640"/>
            <a:ext cx="11809312" cy="15121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Число случаев (среднее скользящее за 7 дней)</a:t>
            </a:r>
            <a:br>
              <a:rPr lang="ru-RU" dirty="0" smtClean="0"/>
            </a:br>
            <a:r>
              <a:rPr lang="ru-RU" dirty="0" smtClean="0"/>
              <a:t>на 100 тыс. жителей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9336" y="1844824"/>
          <a:ext cx="11593288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625728" cy="9221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Летальность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1" y="1772818"/>
            <a:ext cx="11461751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665296" cy="15121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Количество тестов </a:t>
            </a:r>
            <a:br>
              <a:rPr lang="ru-RU" dirty="0" smtClean="0"/>
            </a:br>
            <a:r>
              <a:rPr lang="ru-RU" dirty="0" smtClean="0"/>
              <a:t>на 1 млн. населения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2132856"/>
            <a:ext cx="113157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5415" y="164639"/>
            <a:ext cx="10329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Эпидемиологическая ситуация в Российской Федерации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383" y="932724"/>
            <a:ext cx="2784309" cy="14056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67" b="1" u="sng" dirty="0"/>
              <a:t>Число инфицированных</a:t>
            </a:r>
          </a:p>
          <a:p>
            <a:pPr algn="ctr"/>
            <a:endParaRPr lang="ru-RU" sz="1867" b="1" dirty="0"/>
          </a:p>
          <a:p>
            <a:pPr algn="ctr"/>
            <a:r>
              <a:rPr lang="ru-RU" sz="2400" b="1" dirty="0" smtClean="0"/>
              <a:t>2 762 668</a:t>
            </a:r>
            <a:endParaRPr lang="ru-RU" sz="2400" b="1" dirty="0"/>
          </a:p>
          <a:p>
            <a:pPr algn="ctr"/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07701" y="932724"/>
            <a:ext cx="2592288" cy="14056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67" b="1" u="sng" dirty="0"/>
              <a:t>Заболеваемость</a:t>
            </a:r>
          </a:p>
          <a:p>
            <a:pPr algn="ctr"/>
            <a:endParaRPr lang="ru-RU" sz="1867" b="1" dirty="0"/>
          </a:p>
          <a:p>
            <a:pPr algn="ctr"/>
            <a:r>
              <a:rPr lang="ru-RU" sz="2400" b="1" dirty="0" smtClean="0"/>
              <a:t>1863 </a:t>
            </a:r>
            <a:r>
              <a:rPr lang="ru-RU" sz="2400" b="1" dirty="0"/>
              <a:t>на 100 тыс.</a:t>
            </a:r>
            <a:endParaRPr lang="ru-RU" sz="1867" dirty="0"/>
          </a:p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92011" y="932725"/>
            <a:ext cx="2592288" cy="14056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67" b="1" u="sng" dirty="0"/>
              <a:t>Летальность</a:t>
            </a:r>
          </a:p>
          <a:p>
            <a:pPr algn="ctr"/>
            <a:endParaRPr lang="ru-RU" sz="1867" b="1" dirty="0"/>
          </a:p>
          <a:p>
            <a:pPr algn="ctr"/>
            <a:r>
              <a:rPr lang="ru-RU" sz="2400" b="1" dirty="0" smtClean="0"/>
              <a:t>1,8%</a:t>
            </a:r>
            <a:endParaRPr lang="ru-RU" sz="1867" dirty="0"/>
          </a:p>
          <a:p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976320" y="932724"/>
            <a:ext cx="2592288" cy="14056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67" b="1" u="sng" dirty="0"/>
              <a:t>Количество тестов</a:t>
            </a:r>
          </a:p>
          <a:p>
            <a:endParaRPr lang="ru-RU" sz="1867" dirty="0"/>
          </a:p>
          <a:p>
            <a:pPr algn="ctr"/>
            <a:r>
              <a:rPr lang="en-US" sz="2400" b="1" dirty="0" smtClean="0"/>
              <a:t>&gt;</a:t>
            </a:r>
            <a:r>
              <a:rPr lang="ru-RU" sz="2400" b="1" dirty="0" smtClean="0"/>
              <a:t>8</a:t>
            </a:r>
            <a:r>
              <a:rPr lang="en-US" sz="2400" b="1" dirty="0" smtClean="0"/>
              <a:t>3 </a:t>
            </a:r>
            <a:r>
              <a:rPr lang="ru-RU" sz="2400" b="1" dirty="0" err="1"/>
              <a:t>млн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63352" y="2636912"/>
          <a:ext cx="118093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7111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1206</Words>
  <Application>Microsoft Office PowerPoint</Application>
  <PresentationFormat>Широкоэкранный</PresentationFormat>
  <Paragraphs>244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Внеочередное   заседание Координационного совета по проблемам санитарной охраны территорий государств-участников СНГ в режиме ВКС</vt:lpstr>
      <vt:lpstr>Презентация PowerPoint</vt:lpstr>
      <vt:lpstr>Обстановка по COVID-19 в мире</vt:lpstr>
      <vt:lpstr>Заболеваемость и летальность в наиболее пораженных странах мира</vt:lpstr>
      <vt:lpstr>Суммарные данные по странам СНГ</vt:lpstr>
      <vt:lpstr>Число случаев (среднее скользящее за 7 дней) на 100 тыс. жителей</vt:lpstr>
      <vt:lpstr>Летальность</vt:lpstr>
      <vt:lpstr>Количество тестов  на 1 млн. населения</vt:lpstr>
      <vt:lpstr>Презентация PowerPoint</vt:lpstr>
      <vt:lpstr>Презентация PowerPoint</vt:lpstr>
      <vt:lpstr>Вакцинация от COVID-19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Факторы, влияющие на осеннюю динамику COVID-19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Эпидемиологическая обстановка в странах СНГ</dc:title>
  <dc:creator>Сафронов_В_А</dc:creator>
  <cp:lastModifiedBy>Е. Шамаль</cp:lastModifiedBy>
  <cp:revision>64</cp:revision>
  <dcterms:created xsi:type="dcterms:W3CDTF">2020-08-04T05:11:05Z</dcterms:created>
  <dcterms:modified xsi:type="dcterms:W3CDTF">2020-12-21T12:20:35Z</dcterms:modified>
</cp:coreProperties>
</file>